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ppt/tags/tag5.xml" ContentType="application/vnd.openxmlformats-officedocument.presentationml.tags+xml"/>
  <Override PartName="/ppt/notesSlides/notesSlide4.xml" ContentType="application/vnd.openxmlformats-officedocument.presentationml.notesSlide+xml"/>
  <Override PartName="/ppt/tags/tag6.xml" ContentType="application/vnd.openxmlformats-officedocument.presentationml.tags+xml"/>
  <Override PartName="/ppt/notesSlides/notesSlide5.xml" ContentType="application/vnd.openxmlformats-officedocument.presentationml.notesSlide+xml"/>
  <Override PartName="/ppt/tags/tag7.xml" ContentType="application/vnd.openxmlformats-officedocument.presentationml.tags+xml"/>
  <Override PartName="/ppt/notesSlides/notesSlide6.xml" ContentType="application/vnd.openxmlformats-officedocument.presentationml.notesSlide+xml"/>
  <Override PartName="/ppt/tags/tag8.xml" ContentType="application/vnd.openxmlformats-officedocument.presentationml.tags+xml"/>
  <Override PartName="/ppt/notesSlides/notesSlide7.xml" ContentType="application/vnd.openxmlformats-officedocument.presentationml.notesSlide+xml"/>
  <Override PartName="/ppt/tags/tag9.xml" ContentType="application/vnd.openxmlformats-officedocument.presentationml.tags+xml"/>
  <Override PartName="/ppt/notesSlides/notesSlide8.xml" ContentType="application/vnd.openxmlformats-officedocument.presentationml.notesSlide+xml"/>
  <Override PartName="/ppt/tags/tag10.xml" ContentType="application/vnd.openxmlformats-officedocument.presentationml.tags+xml"/>
  <Override PartName="/ppt/notesSlides/notesSlide9.xml" ContentType="application/vnd.openxmlformats-officedocument.presentationml.notesSlide+xml"/>
  <Override PartName="/ppt/tags/tag11.xml" ContentType="application/vnd.openxmlformats-officedocument.presentationml.tags+xml"/>
  <Override PartName="/ppt/notesSlides/notesSlide10.xml" ContentType="application/vnd.openxmlformats-officedocument.presentationml.notesSlide+xml"/>
  <Override PartName="/ppt/tags/tag12.xml" ContentType="application/vnd.openxmlformats-officedocument.presentationml.tags+xml"/>
  <Override PartName="/ppt/notesSlides/notesSlide11.xml" ContentType="application/vnd.openxmlformats-officedocument.presentationml.notesSlide+xml"/>
  <Override PartName="/ppt/tags/tag13.xml" ContentType="application/vnd.openxmlformats-officedocument.presentationml.tags+xml"/>
  <Override PartName="/ppt/notesSlides/notesSlide12.xml" ContentType="application/vnd.openxmlformats-officedocument.presentationml.notesSlide+xml"/>
  <Override PartName="/ppt/tags/tag14.xml" ContentType="application/vnd.openxmlformats-officedocument.presentationml.tags+xml"/>
  <Override PartName="/ppt/notesSlides/notesSlide13.xml" ContentType="application/vnd.openxmlformats-officedocument.presentationml.notesSlide+xml"/>
  <Override PartName="/ppt/tags/tag15.xml" ContentType="application/vnd.openxmlformats-officedocument.presentationml.tags+xml"/>
  <Override PartName="/ppt/notesSlides/notesSlide14.xml" ContentType="application/vnd.openxmlformats-officedocument.presentationml.notesSlide+xml"/>
  <Override PartName="/ppt/tags/tag16.xml" ContentType="application/vnd.openxmlformats-officedocument.presentationml.tags+xml"/>
  <Override PartName="/ppt/notesSlides/notesSlide15.xml" ContentType="application/vnd.openxmlformats-officedocument.presentationml.notesSlide+xml"/>
  <Override PartName="/ppt/tags/tag17.xml" ContentType="application/vnd.openxmlformats-officedocument.presentationml.tags+xml"/>
  <Override PartName="/ppt/notesSlides/notesSlide16.xml" ContentType="application/vnd.openxmlformats-officedocument.presentationml.notesSlide+xml"/>
  <Override PartName="/ppt/tags/tag18.xml" ContentType="application/vnd.openxmlformats-officedocument.presentationml.tags+xml"/>
  <Override PartName="/ppt/notesSlides/notesSlide17.xml" ContentType="application/vnd.openxmlformats-officedocument.presentationml.notesSlide+xml"/>
  <Override PartName="/ppt/tags/tag19.xml" ContentType="application/vnd.openxmlformats-officedocument.presentationml.tags+xml"/>
  <Override PartName="/ppt/notesSlides/notesSlide18.xml" ContentType="application/vnd.openxmlformats-officedocument.presentationml.notesSlide+xml"/>
  <Override PartName="/ppt/tags/tag20.xml" ContentType="application/vnd.openxmlformats-officedocument.presentationml.tags+xml"/>
  <Override PartName="/ppt/notesSlides/notesSlide19.xml" ContentType="application/vnd.openxmlformats-officedocument.presentationml.notesSlide+xml"/>
  <Override PartName="/ppt/tags/tag21.xml" ContentType="application/vnd.openxmlformats-officedocument.presentationml.tags+xml"/>
  <Override PartName="/ppt/notesSlides/notesSlide20.xml" ContentType="application/vnd.openxmlformats-officedocument.presentationml.notesSlide+xml"/>
  <Override PartName="/ppt/tags/tag22.xml" ContentType="application/vnd.openxmlformats-officedocument.presentationml.tags+xml"/>
  <Override PartName="/ppt/notesSlides/notesSlide21.xml" ContentType="application/vnd.openxmlformats-officedocument.presentationml.notesSlide+xml"/>
  <Override PartName="/ppt/tags/tag23.xml" ContentType="application/vnd.openxmlformats-officedocument.presentationml.tags+xml"/>
  <Override PartName="/ppt/notesSlides/notesSlide22.xml" ContentType="application/vnd.openxmlformats-officedocument.presentationml.notesSlide+xml"/>
  <Override PartName="/ppt/tags/tag24.xml" ContentType="application/vnd.openxmlformats-officedocument.presentationml.tags+xml"/>
  <Override PartName="/ppt/notesSlides/notesSlide23.xml" ContentType="application/vnd.openxmlformats-officedocument.presentationml.notesSlide+xml"/>
  <Override PartName="/ppt/tags/tag25.xml" ContentType="application/vnd.openxmlformats-officedocument.presentationml.tags+xml"/>
  <Override PartName="/ppt/notesSlides/notesSlide24.xml" ContentType="application/vnd.openxmlformats-officedocument.presentationml.notesSlide+xml"/>
  <Override PartName="/ppt/tags/tag26.xml" ContentType="application/vnd.openxmlformats-officedocument.presentationml.tags+xml"/>
  <Override PartName="/ppt/notesSlides/notesSlide25.xml" ContentType="application/vnd.openxmlformats-officedocument.presentationml.notesSlide+xml"/>
  <Override PartName="/ppt/tags/tag27.xml" ContentType="application/vnd.openxmlformats-officedocument.presentationml.tags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80" r:id="rId2"/>
    <p:sldId id="257" r:id="rId3"/>
    <p:sldId id="265" r:id="rId4"/>
    <p:sldId id="278" r:id="rId5"/>
    <p:sldId id="264" r:id="rId6"/>
    <p:sldId id="272" r:id="rId7"/>
    <p:sldId id="260" r:id="rId8"/>
    <p:sldId id="271" r:id="rId9"/>
    <p:sldId id="274" r:id="rId10"/>
    <p:sldId id="259" r:id="rId11"/>
    <p:sldId id="270" r:id="rId12"/>
    <p:sldId id="263" r:id="rId13"/>
    <p:sldId id="269" r:id="rId14"/>
    <p:sldId id="262" r:id="rId15"/>
    <p:sldId id="268" r:id="rId16"/>
    <p:sldId id="258" r:id="rId17"/>
    <p:sldId id="273" r:id="rId18"/>
    <p:sldId id="261" r:id="rId19"/>
    <p:sldId id="279" r:id="rId20"/>
    <p:sldId id="266" r:id="rId21"/>
    <p:sldId id="267" r:id="rId22"/>
    <p:sldId id="256" r:id="rId23"/>
    <p:sldId id="276" r:id="rId24"/>
    <p:sldId id="275" r:id="rId25"/>
    <p:sldId id="277" r:id="rId26"/>
    <p:sldId id="281" r:id="rId27"/>
  </p:sldIdLst>
  <p:sldSz cx="12192000" cy="6858000"/>
  <p:notesSz cx="6858000" cy="9144000"/>
  <p:custDataLst>
    <p:tags r:id="rId29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0804AE-8C51-445C-8892-4F6B3D3CE70B}" type="datetimeFigureOut">
              <a:rPr lang="en-US" smtClean="0"/>
              <a:t>1/10/2021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BC4548-56F3-46C0-9E8F-9B7C223580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9626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BC4548-56F3-46C0-9E8F-9B7C2235807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5789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BC4548-56F3-46C0-9E8F-9B7C2235807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8670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BC4548-56F3-46C0-9E8F-9B7C2235807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8090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BC4548-56F3-46C0-9E8F-9B7C2235807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8516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BC4548-56F3-46C0-9E8F-9B7C2235807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3778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BC4548-56F3-46C0-9E8F-9B7C2235807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5434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BC4548-56F3-46C0-9E8F-9B7C2235807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2751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BC4548-56F3-46C0-9E8F-9B7C2235807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11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BC4548-56F3-46C0-9E8F-9B7C2235807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645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BC4548-56F3-46C0-9E8F-9B7C2235807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28672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BC4548-56F3-46C0-9E8F-9B7C2235807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7386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BC4548-56F3-46C0-9E8F-9B7C2235807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2239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BC4548-56F3-46C0-9E8F-9B7C2235807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19591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BC4548-56F3-46C0-9E8F-9B7C2235807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86867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BC4548-56F3-46C0-9E8F-9B7C2235807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14064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BC4548-56F3-46C0-9E8F-9B7C2235807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40715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BC4548-56F3-46C0-9E8F-9B7C2235807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33008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BC4548-56F3-46C0-9E8F-9B7C2235807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00472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BC4548-56F3-46C0-9E8F-9B7C2235807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6501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BC4548-56F3-46C0-9E8F-9B7C2235807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9569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BC4548-56F3-46C0-9E8F-9B7C2235807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0540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BC4548-56F3-46C0-9E8F-9B7C2235807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9558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BC4548-56F3-46C0-9E8F-9B7C2235807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9380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BC4548-56F3-46C0-9E8F-9B7C2235807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373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BC4548-56F3-46C0-9E8F-9B7C2235807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119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BC4548-56F3-46C0-9E8F-9B7C2235807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2465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A939CF-654F-4394-B311-26D782B17D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A30D8C-5B7A-4AF1-9C16-B0085CEEAE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E84924-7D0C-4DFB-89DA-E5EC255ACE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80FD8-5EF2-412B-A170-20C51DB28AF7}" type="datetimeFigureOut">
              <a:rPr lang="en-US" smtClean="0"/>
              <a:t>1/10/2021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3A5088-EA7A-4A6B-A602-BF92A1C6A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D9766B-06CD-4E92-9FF9-DDFE6F196F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03D5FB-C275-4435-BB05-87D54694E7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9885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D91AA4-B553-404D-AE82-A63014134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DD83A8E-BFF2-4F43-A2AB-171976AE48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669EA2-AC91-48A0-8DF9-002CFCF03C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80FD8-5EF2-412B-A170-20C51DB28AF7}" type="datetimeFigureOut">
              <a:rPr lang="en-US" smtClean="0"/>
              <a:t>1/10/2021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24C998-B445-464C-8839-5962831EDF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E9069C-4139-46A3-B867-771302F82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03D5FB-C275-4435-BB05-87D54694E7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7833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932B744-CBE7-4209-B732-8D41D76FF8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095926C-B02C-4660-854A-AA7E468B15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1FE73E-22BC-4E6A-9561-427925CA9C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80FD8-5EF2-412B-A170-20C51DB28AF7}" type="datetimeFigureOut">
              <a:rPr lang="en-US" smtClean="0"/>
              <a:t>1/10/2021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F0391F-2330-4D55-8D66-A70DFD952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717BFC-B3F3-4D94-B064-1962C703BC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03D5FB-C275-4435-BB05-87D54694E7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0968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F1A4FD-A93E-404B-8EE7-40E55FE39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F870EA-D60A-467F-9E14-CF599DD331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4C8B21-5814-46DE-9496-50578F0461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80FD8-5EF2-412B-A170-20C51DB28AF7}" type="datetimeFigureOut">
              <a:rPr lang="en-US" smtClean="0"/>
              <a:t>1/10/2021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666988-79AA-44FA-9082-C69A19FA86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989AFB-9FAC-493C-B2BD-D35D6EBCD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03D5FB-C275-4435-BB05-87D54694E7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833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3F7E4D-A996-400D-8F47-29982DC7B5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92A70C-A774-4468-B492-EE0B275E3A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2F6002-52C1-49FA-8F84-B9FC6C61A1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80FD8-5EF2-412B-A170-20C51DB28AF7}" type="datetimeFigureOut">
              <a:rPr lang="en-US" smtClean="0"/>
              <a:t>1/10/2021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84B3A3-3AE8-4679-9456-55DD6FAFB5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37D1FE-6D73-4E59-8843-7B6F25DE7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03D5FB-C275-4435-BB05-87D54694E7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6198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82310-EA39-4C88-961F-162E8698C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0867A3-1B9C-47BA-910B-783D872B0B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042EC2-1CCF-4810-A28A-F8C112D449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889B28-CFD2-49A4-B666-5DDAB66FA6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80FD8-5EF2-412B-A170-20C51DB28AF7}" type="datetimeFigureOut">
              <a:rPr lang="en-US" smtClean="0"/>
              <a:t>1/10/2021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53EA11-A1B8-4687-BCB2-C60A2C616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B28F4F-2A84-412F-938B-4667FCF3F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03D5FB-C275-4435-BB05-87D54694E7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5979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A851C-FF7A-4B0B-9E77-303621FE90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B1DAAC-726F-4641-8EA8-BA731DC778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B9A14A-B9CE-41C8-AD2E-B8A42E34EA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E8EC43A-8A22-461E-AFF5-074862DD30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1C4EE13-5B85-4530-97F9-557E586B458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C37EE02-B3C1-41EC-B667-34BB63FA3B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80FD8-5EF2-412B-A170-20C51DB28AF7}" type="datetimeFigureOut">
              <a:rPr lang="en-US" smtClean="0"/>
              <a:t>1/10/2021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0BC5E6E-F779-4BDC-8214-33C3B5BB5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ADC9AC2-4D48-4BA2-8A12-1334D5E93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03D5FB-C275-4435-BB05-87D54694E7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61085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83CF33-D14C-4C28-A784-0777FEB253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2019B75-009D-4DB6-B59E-4505B5BDA4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80FD8-5EF2-412B-A170-20C51DB28AF7}" type="datetimeFigureOut">
              <a:rPr lang="en-US" smtClean="0"/>
              <a:t>1/10/2021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457E30-DCB4-46D7-BE2C-D35A0F248C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FF2049-9AD5-4E56-AF51-DA90601B8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03D5FB-C275-4435-BB05-87D54694E7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2628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F8D1A50-FAAD-48F5-A17D-37D97557B0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80FD8-5EF2-412B-A170-20C51DB28AF7}" type="datetimeFigureOut">
              <a:rPr lang="en-US" smtClean="0"/>
              <a:t>1/10/2021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65DCE9A-C28A-4F3F-A79D-C4C8EF23C6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E28FEC-E4FA-4239-AEBA-A49FB70A2B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03D5FB-C275-4435-BB05-87D54694E7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7956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AF90D9-4031-4E5C-9D64-D636EC19DC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450740-60F8-43AF-B7D0-A3FF4CA7DC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E04271-530E-4A1E-BFEF-87C65D877E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5AB06C-EC8D-4BFA-B9B5-01EF4D2BC6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80FD8-5EF2-412B-A170-20C51DB28AF7}" type="datetimeFigureOut">
              <a:rPr lang="en-US" smtClean="0"/>
              <a:t>1/10/2021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E39339-0CE7-4B14-ABEE-D3145CD6F3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D0CA6D-0172-4FE2-8984-145EC29BDC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03D5FB-C275-4435-BB05-87D54694E7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4819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9B97A6-9E34-4585-ACA7-220E860A69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F8500AC-F053-4FD0-93B5-7A88C3358F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E4DC95-831D-45BC-A37B-BD1012E921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3BE6D7-44DC-4180-BDEA-BDE648948F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80FD8-5EF2-412B-A170-20C51DB28AF7}" type="datetimeFigureOut">
              <a:rPr lang="en-US" smtClean="0"/>
              <a:t>1/10/2021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44EF35-B3CF-4195-A0AE-062A1F9512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880A63-72D0-404B-8D3D-9B3DB4678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03D5FB-C275-4435-BB05-87D54694E7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7028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E6E6090-9CB2-4552-A75F-67C5875B0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094EBF-264A-407B-A9F7-CE1B67C2C7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80A226-7751-463E-A701-B34C5BE33B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880FD8-5EF2-412B-A170-20C51DB28AF7}" type="datetimeFigureOut">
              <a:rPr lang="en-US" smtClean="0"/>
              <a:t>1/10/2021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61B0F7-EBB4-42CF-8942-3FF1021B52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B22D0A-8938-4F09-B83B-C11CBE6C5C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03D5FB-C275-4435-BB05-87D54694E7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0986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video" Target="../media/media1.mp4"/><Relationship Id="rId2" Type="http://schemas.microsoft.com/office/2007/relationships/media" Target="../media/media1.mp4"/><Relationship Id="rId1" Type="http://schemas.openxmlformats.org/officeDocument/2006/relationships/tags" Target="../tags/tag2.xml"/><Relationship Id="rId6" Type="http://schemas.openxmlformats.org/officeDocument/2006/relationships/image" Target="../media/image1.pn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Relationship Id="rId5" Type="http://schemas.openxmlformats.org/officeDocument/2006/relationships/image" Target="../media/image3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Relationship Id="rId5" Type="http://schemas.openxmlformats.org/officeDocument/2006/relationships/image" Target="../media/image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Relationship Id="rId5" Type="http://schemas.openxmlformats.org/officeDocument/2006/relationships/image" Target="../media/image3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Relationship Id="rId5" Type="http://schemas.openxmlformats.org/officeDocument/2006/relationships/image" Target="../media/image3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Relationship Id="rId5" Type="http://schemas.openxmlformats.org/officeDocument/2006/relationships/image" Target="../media/image3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.xml"/><Relationship Id="rId5" Type="http://schemas.openxmlformats.org/officeDocument/2006/relationships/image" Target="../media/image3.pn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.xml"/><Relationship Id="rId5" Type="http://schemas.openxmlformats.org/officeDocument/2006/relationships/image" Target="../media/image3.pn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.xml"/><Relationship Id="rId5" Type="http://schemas.openxmlformats.org/officeDocument/2006/relationships/image" Target="../media/image3.png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.xml"/><Relationship Id="rId5" Type="http://schemas.openxmlformats.org/officeDocument/2006/relationships/image" Target="../media/image3.png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.xml"/><Relationship Id="rId5" Type="http://schemas.openxmlformats.org/officeDocument/2006/relationships/image" Target="../media/image3.png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1.xml"/><Relationship Id="rId5" Type="http://schemas.openxmlformats.org/officeDocument/2006/relationships/image" Target="../media/image3.png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2.xml"/><Relationship Id="rId5" Type="http://schemas.openxmlformats.org/officeDocument/2006/relationships/image" Target="../media/image3.png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3.xml"/><Relationship Id="rId5" Type="http://schemas.openxmlformats.org/officeDocument/2006/relationships/image" Target="../media/image3.png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4.xml"/><Relationship Id="rId5" Type="http://schemas.openxmlformats.org/officeDocument/2006/relationships/image" Target="../media/image3.png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5.xml"/><Relationship Id="rId5" Type="http://schemas.openxmlformats.org/officeDocument/2006/relationships/image" Target="../media/image3.png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6.xml"/><Relationship Id="rId5" Type="http://schemas.openxmlformats.org/officeDocument/2006/relationships/image" Target="../media/image3.png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video" Target="../media/media2.mp4"/><Relationship Id="rId2" Type="http://schemas.microsoft.com/office/2007/relationships/media" Target="../media/media2.mp4"/><Relationship Id="rId1" Type="http://schemas.openxmlformats.org/officeDocument/2006/relationships/tags" Target="../tags/tag27.xml"/><Relationship Id="rId6" Type="http://schemas.openxmlformats.org/officeDocument/2006/relationships/image" Target="../media/image27.png"/><Relationship Id="rId5" Type="http://schemas.openxmlformats.org/officeDocument/2006/relationships/notesSlide" Target="../notesSlides/notesSlide26.xml"/><Relationship Id="rId4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5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Relationship Id="rId5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Relationship Id="rId5" Type="http://schemas.openxmlformats.org/officeDocument/2006/relationships/image" Target="../media/image3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16F5A1-E60C-496A-A33C-36F1F72EC2E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BA3A67-6B6C-469C-BA38-A9B3700C7C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mở đầu">
            <a:hlinkClick r:id="" action="ppaction://media"/>
            <a:extLst>
              <a:ext uri="{FF2B5EF4-FFF2-40B4-BE49-F238E27FC236}">
                <a16:creationId xmlns:a16="http://schemas.microsoft.com/office/drawing/2014/main" id="{A1E59131-7B3F-45A3-B24C-812101112A6F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30937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648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SPRING_QUIZ_SHAPE0">
            <a:extLst>
              <a:ext uri="{FF2B5EF4-FFF2-40B4-BE49-F238E27FC236}">
                <a16:creationId xmlns:a16="http://schemas.microsoft.com/office/drawing/2014/main" id="{479BD4F7-BD9A-4569-92AC-AFAF0818645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>
            <a:innerShdw>
              <a:scrgbClr r="0" g="0" b="0">
                <a:alpha val="0"/>
              </a:scrgbClr>
            </a:innerShdw>
          </a:effectLst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SPRING_QUIZ_SHAPE1">
            <a:extLst>
              <a:ext uri="{FF2B5EF4-FFF2-40B4-BE49-F238E27FC236}">
                <a16:creationId xmlns:a16="http://schemas.microsoft.com/office/drawing/2014/main" id="{E552BCE7-A0EC-4546-8239-CA59C3EBC107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147570" y="1851660"/>
            <a:ext cx="7899400" cy="4445000"/>
          </a:xfrm>
          <a:prstGeom prst="rect">
            <a:avLst/>
          </a:prstGeom>
          <a:effectLst>
            <a:outerShdw blurRad="114300" dist="38100" dir="5400000" rotWithShape="0">
              <a:scrgbClr r="0" g="0" b="0">
                <a:alpha val="20000"/>
              </a:scrgbClr>
            </a:outerShdw>
          </a:effectLst>
        </p:spPr>
      </p:pic>
      <p:sp>
        <p:nvSpPr>
          <p:cNvPr id="8" name="ISPRING_QUIZ_SHAPE2">
            <a:extLst>
              <a:ext uri="{FF2B5EF4-FFF2-40B4-BE49-F238E27FC236}">
                <a16:creationId xmlns:a16="http://schemas.microsoft.com/office/drawing/2014/main" id="{EAEFF7EB-DE6D-4060-B89E-D9AD5170741D}"/>
              </a:ext>
            </a:extLst>
          </p:cNvPr>
          <p:cNvSpPr txBox="1"/>
          <p:nvPr/>
        </p:nvSpPr>
        <p:spPr>
          <a:xfrm>
            <a:off x="731520" y="411480"/>
            <a:ext cx="10728960" cy="553998"/>
          </a:xfrm>
          <a:prstGeom prst="rect">
            <a:avLst/>
          </a:prstGeom>
          <a:noFill/>
          <a:effectLst>
            <a:innerShdw>
              <a:scrgbClr r="0" g="0" b="0">
                <a:alpha val="0"/>
              </a:scrgbClr>
            </a:innerShdw>
          </a:effectLst>
        </p:spPr>
        <p:txBody>
          <a:bodyPr vert="horz" rtlCol="0">
            <a:spAutoFit/>
          </a:bodyPr>
          <a:lstStyle/>
          <a:p>
            <a:pPr algn="ctr"/>
            <a:r>
              <a:rPr lang="en-US" sz="3000">
                <a:solidFill>
                  <a:srgbClr val="343944"/>
                </a:solidFill>
                <a:effectLst/>
                <a:latin typeface="Segoe UI" panose="020B0502040204020203" pitchFamily="34" charset="0"/>
              </a:rPr>
              <a:t>   Câu hỏi kiểm tra</a:t>
            </a:r>
          </a:p>
        </p:txBody>
      </p:sp>
      <p:pic>
        <p:nvPicPr>
          <p:cNvPr id="12" name="ISPRING_QUIZ_SHAPE3">
            <a:extLst>
              <a:ext uri="{FF2B5EF4-FFF2-40B4-BE49-F238E27FC236}">
                <a16:creationId xmlns:a16="http://schemas.microsoft.com/office/drawing/2014/main" id="{28AFC12A-EE12-49E9-9A0E-1DB8BAFC9AA6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364080" y="482600"/>
            <a:ext cx="406400" cy="406400"/>
          </a:xfrm>
          <a:prstGeom prst="rect">
            <a:avLst/>
          </a:prstGeom>
          <a:effectLst>
            <a:innerShdw>
              <a:scrgbClr r="0" g="0" b="0">
                <a:alpha val="0"/>
              </a:scrgbClr>
            </a:innerShdw>
          </a:effectLst>
        </p:spPr>
      </p:pic>
      <p:sp>
        <p:nvSpPr>
          <p:cNvPr id="13" name="ISPRING_QUIZ_SHAPE4">
            <a:extLst>
              <a:ext uri="{FF2B5EF4-FFF2-40B4-BE49-F238E27FC236}">
                <a16:creationId xmlns:a16="http://schemas.microsoft.com/office/drawing/2014/main" id="{244AFC3C-24F9-4D93-9454-36E3B10BC22E}"/>
              </a:ext>
            </a:extLst>
          </p:cNvPr>
          <p:cNvSpPr txBox="1"/>
          <p:nvPr/>
        </p:nvSpPr>
        <p:spPr>
          <a:xfrm>
            <a:off x="731520" y="1097280"/>
            <a:ext cx="10728960" cy="769441"/>
          </a:xfrm>
          <a:prstGeom prst="rect">
            <a:avLst/>
          </a:prstGeom>
          <a:noFill/>
          <a:effectLst>
            <a:innerShdw>
              <a:scrgbClr r="0" g="0" b="0">
                <a:alpha val="0"/>
              </a:scrgbClr>
            </a:innerShdw>
          </a:effectLst>
        </p:spPr>
        <p:txBody>
          <a:bodyPr vert="horz" rtlCol="0">
            <a:spAutoFit/>
          </a:bodyPr>
          <a:lstStyle/>
          <a:p>
            <a:pPr algn="ctr"/>
            <a:r>
              <a:rPr lang="vi-VN" sz="2200">
                <a:solidFill>
                  <a:srgbClr val="343944"/>
                </a:solidFill>
                <a:effectLst/>
                <a:latin typeface="Segoe UI" panose="020B0502040204020203" pitchFamily="34" charset="0"/>
              </a:rPr>
              <a:t>Chọn đối tượng này và nhấp vào
nút "Chèn bài tập" để chỉnh sửa đối tượng này</a:t>
            </a:r>
            <a:endParaRPr lang="en-US" sz="2200">
              <a:solidFill>
                <a:srgbClr val="343944"/>
              </a:solidFill>
              <a:effectLst/>
              <a:latin typeface="Segoe UI" panose="020B0502040204020203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206109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SPRING_QUIZ_SHAPE0">
            <a:extLst>
              <a:ext uri="{FF2B5EF4-FFF2-40B4-BE49-F238E27FC236}">
                <a16:creationId xmlns:a16="http://schemas.microsoft.com/office/drawing/2014/main" id="{7F9EF29F-B15E-43C9-A47B-8679D21D702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>
            <a:innerShdw>
              <a:scrgbClr r="0" g="0" b="0">
                <a:alpha val="0"/>
              </a:scrgbClr>
            </a:innerShdw>
          </a:effectLst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SPRING_QUIZ_SHAPE1">
            <a:extLst>
              <a:ext uri="{FF2B5EF4-FFF2-40B4-BE49-F238E27FC236}">
                <a16:creationId xmlns:a16="http://schemas.microsoft.com/office/drawing/2014/main" id="{8A68765C-F712-4077-BEE9-EDE6EEFD4CF5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147570" y="1851660"/>
            <a:ext cx="7899400" cy="4445000"/>
          </a:xfrm>
          <a:prstGeom prst="rect">
            <a:avLst/>
          </a:prstGeom>
          <a:effectLst>
            <a:outerShdw blurRad="114300" dist="38100" dir="5400000" rotWithShape="0">
              <a:scrgbClr r="0" g="0" b="0">
                <a:alpha val="20000"/>
              </a:scrgbClr>
            </a:outerShdw>
          </a:effectLst>
        </p:spPr>
      </p:pic>
      <p:sp>
        <p:nvSpPr>
          <p:cNvPr id="8" name="ISPRING_QUIZ_SHAPE2">
            <a:extLst>
              <a:ext uri="{FF2B5EF4-FFF2-40B4-BE49-F238E27FC236}">
                <a16:creationId xmlns:a16="http://schemas.microsoft.com/office/drawing/2014/main" id="{5A47D60D-2F85-47E5-B303-591BEEF40EB1}"/>
              </a:ext>
            </a:extLst>
          </p:cNvPr>
          <p:cNvSpPr txBox="1"/>
          <p:nvPr/>
        </p:nvSpPr>
        <p:spPr>
          <a:xfrm>
            <a:off x="731520" y="411480"/>
            <a:ext cx="10728960" cy="553998"/>
          </a:xfrm>
          <a:prstGeom prst="rect">
            <a:avLst/>
          </a:prstGeom>
          <a:noFill/>
          <a:effectLst>
            <a:innerShdw>
              <a:scrgbClr r="0" g="0" b="0">
                <a:alpha val="0"/>
              </a:scrgbClr>
            </a:innerShdw>
          </a:effectLst>
        </p:spPr>
        <p:txBody>
          <a:bodyPr vert="horz" rtlCol="0">
            <a:spAutoFit/>
          </a:bodyPr>
          <a:lstStyle/>
          <a:p>
            <a:pPr algn="ctr"/>
            <a:r>
              <a:rPr lang="en-US" sz="3000">
                <a:solidFill>
                  <a:srgbClr val="343944"/>
                </a:solidFill>
                <a:effectLst/>
                <a:latin typeface="Segoe UI" panose="020B0502040204020203" pitchFamily="34" charset="0"/>
              </a:rPr>
              <a:t>   Câu hỏi kiểm tra</a:t>
            </a:r>
          </a:p>
        </p:txBody>
      </p:sp>
      <p:pic>
        <p:nvPicPr>
          <p:cNvPr id="12" name="ISPRING_QUIZ_SHAPE3">
            <a:extLst>
              <a:ext uri="{FF2B5EF4-FFF2-40B4-BE49-F238E27FC236}">
                <a16:creationId xmlns:a16="http://schemas.microsoft.com/office/drawing/2014/main" id="{ABD0A07E-1DC8-466C-B5E6-C7400FEBC75B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364080" y="482600"/>
            <a:ext cx="406400" cy="406400"/>
          </a:xfrm>
          <a:prstGeom prst="rect">
            <a:avLst/>
          </a:prstGeom>
          <a:effectLst>
            <a:innerShdw>
              <a:scrgbClr r="0" g="0" b="0">
                <a:alpha val="0"/>
              </a:scrgbClr>
            </a:innerShdw>
          </a:effectLst>
        </p:spPr>
      </p:pic>
      <p:sp>
        <p:nvSpPr>
          <p:cNvPr id="13" name="ISPRING_QUIZ_SHAPE4">
            <a:extLst>
              <a:ext uri="{FF2B5EF4-FFF2-40B4-BE49-F238E27FC236}">
                <a16:creationId xmlns:a16="http://schemas.microsoft.com/office/drawing/2014/main" id="{C3E2EF61-4D67-4F7B-B7C4-B4640095C1E0}"/>
              </a:ext>
            </a:extLst>
          </p:cNvPr>
          <p:cNvSpPr txBox="1"/>
          <p:nvPr/>
        </p:nvSpPr>
        <p:spPr>
          <a:xfrm>
            <a:off x="731520" y="1097280"/>
            <a:ext cx="10728960" cy="769441"/>
          </a:xfrm>
          <a:prstGeom prst="rect">
            <a:avLst/>
          </a:prstGeom>
          <a:noFill/>
          <a:effectLst>
            <a:innerShdw>
              <a:scrgbClr r="0" g="0" b="0">
                <a:alpha val="0"/>
              </a:scrgbClr>
            </a:innerShdw>
          </a:effectLst>
        </p:spPr>
        <p:txBody>
          <a:bodyPr vert="horz" rtlCol="0">
            <a:spAutoFit/>
          </a:bodyPr>
          <a:lstStyle/>
          <a:p>
            <a:pPr algn="ctr"/>
            <a:r>
              <a:rPr lang="vi-VN" sz="2200">
                <a:solidFill>
                  <a:srgbClr val="343944"/>
                </a:solidFill>
                <a:effectLst/>
                <a:latin typeface="Segoe UI" panose="020B0502040204020203" pitchFamily="34" charset="0"/>
              </a:rPr>
              <a:t>Chọn đối tượng này và nhấp vào
nút "Chèn bài tập" để chỉnh sửa đối tượng này</a:t>
            </a:r>
            <a:endParaRPr lang="en-US" sz="2200">
              <a:solidFill>
                <a:srgbClr val="343944"/>
              </a:solidFill>
              <a:effectLst/>
              <a:latin typeface="Segoe UI" panose="020B0502040204020203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453916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SPRING_QUIZ_SHAPE0">
            <a:extLst>
              <a:ext uri="{FF2B5EF4-FFF2-40B4-BE49-F238E27FC236}">
                <a16:creationId xmlns:a16="http://schemas.microsoft.com/office/drawing/2014/main" id="{88E6244B-BDC2-44AB-B949-5CCE8F67BCB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>
            <a:innerShdw>
              <a:scrgbClr r="0" g="0" b="0">
                <a:alpha val="0"/>
              </a:scrgbClr>
            </a:innerShdw>
          </a:effectLst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SPRING_QUIZ_SHAPE1">
            <a:extLst>
              <a:ext uri="{FF2B5EF4-FFF2-40B4-BE49-F238E27FC236}">
                <a16:creationId xmlns:a16="http://schemas.microsoft.com/office/drawing/2014/main" id="{A0E9E8F4-38BC-4DB7-9045-E30E9D748EE0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147570" y="1851660"/>
            <a:ext cx="7899400" cy="4445000"/>
          </a:xfrm>
          <a:prstGeom prst="rect">
            <a:avLst/>
          </a:prstGeom>
          <a:effectLst>
            <a:outerShdw blurRad="114300" dist="38100" dir="5400000" rotWithShape="0">
              <a:scrgbClr r="0" g="0" b="0">
                <a:alpha val="20000"/>
              </a:scrgbClr>
            </a:outerShdw>
          </a:effectLst>
        </p:spPr>
      </p:pic>
      <p:sp>
        <p:nvSpPr>
          <p:cNvPr id="5" name="ISPRING_QUIZ_SHAPE2">
            <a:extLst>
              <a:ext uri="{FF2B5EF4-FFF2-40B4-BE49-F238E27FC236}">
                <a16:creationId xmlns:a16="http://schemas.microsoft.com/office/drawing/2014/main" id="{BF43294F-6D38-41CD-AA4F-5618282CC618}"/>
              </a:ext>
            </a:extLst>
          </p:cNvPr>
          <p:cNvSpPr txBox="1"/>
          <p:nvPr/>
        </p:nvSpPr>
        <p:spPr>
          <a:xfrm>
            <a:off x="731520" y="411480"/>
            <a:ext cx="10728960" cy="553998"/>
          </a:xfrm>
          <a:prstGeom prst="rect">
            <a:avLst/>
          </a:prstGeom>
          <a:noFill/>
          <a:effectLst>
            <a:innerShdw>
              <a:scrgbClr r="0" g="0" b="0">
                <a:alpha val="0"/>
              </a:scrgbClr>
            </a:innerShdw>
          </a:effectLst>
        </p:spPr>
        <p:txBody>
          <a:bodyPr vert="horz" rtlCol="0">
            <a:spAutoFit/>
          </a:bodyPr>
          <a:lstStyle/>
          <a:p>
            <a:pPr algn="ctr"/>
            <a:r>
              <a:rPr lang="en-US" sz="3000">
                <a:solidFill>
                  <a:srgbClr val="343944"/>
                </a:solidFill>
                <a:effectLst/>
                <a:latin typeface="Segoe UI" panose="020B0502040204020203" pitchFamily="34" charset="0"/>
              </a:rPr>
              <a:t>   Câu hỏi kiểm tra</a:t>
            </a:r>
          </a:p>
        </p:txBody>
      </p:sp>
      <p:pic>
        <p:nvPicPr>
          <p:cNvPr id="7" name="ISPRING_QUIZ_SHAPE3">
            <a:extLst>
              <a:ext uri="{FF2B5EF4-FFF2-40B4-BE49-F238E27FC236}">
                <a16:creationId xmlns:a16="http://schemas.microsoft.com/office/drawing/2014/main" id="{1DF7DB29-D9DA-48DD-AD82-B317BB30E91A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364080" y="482600"/>
            <a:ext cx="406400" cy="406400"/>
          </a:xfrm>
          <a:prstGeom prst="rect">
            <a:avLst/>
          </a:prstGeom>
          <a:effectLst>
            <a:innerShdw>
              <a:scrgbClr r="0" g="0" b="0">
                <a:alpha val="0"/>
              </a:scrgbClr>
            </a:innerShdw>
          </a:effectLst>
        </p:spPr>
      </p:pic>
      <p:sp>
        <p:nvSpPr>
          <p:cNvPr id="8" name="ISPRING_QUIZ_SHAPE4">
            <a:extLst>
              <a:ext uri="{FF2B5EF4-FFF2-40B4-BE49-F238E27FC236}">
                <a16:creationId xmlns:a16="http://schemas.microsoft.com/office/drawing/2014/main" id="{3C383E65-844D-436E-A6D3-B87A9DD9F90F}"/>
              </a:ext>
            </a:extLst>
          </p:cNvPr>
          <p:cNvSpPr txBox="1"/>
          <p:nvPr/>
        </p:nvSpPr>
        <p:spPr>
          <a:xfrm>
            <a:off x="731520" y="1097280"/>
            <a:ext cx="10728960" cy="769441"/>
          </a:xfrm>
          <a:prstGeom prst="rect">
            <a:avLst/>
          </a:prstGeom>
          <a:noFill/>
          <a:effectLst>
            <a:innerShdw>
              <a:scrgbClr r="0" g="0" b="0">
                <a:alpha val="0"/>
              </a:scrgbClr>
            </a:innerShdw>
          </a:effectLst>
        </p:spPr>
        <p:txBody>
          <a:bodyPr vert="horz" rtlCol="0">
            <a:spAutoFit/>
          </a:bodyPr>
          <a:lstStyle/>
          <a:p>
            <a:pPr algn="ctr"/>
            <a:r>
              <a:rPr lang="vi-VN" sz="2200">
                <a:solidFill>
                  <a:srgbClr val="343944"/>
                </a:solidFill>
                <a:effectLst/>
                <a:latin typeface="Segoe UI" panose="020B0502040204020203" pitchFamily="34" charset="0"/>
              </a:rPr>
              <a:t>Chọn đối tượng này và nhấp vào
nút "Chèn bài tập" để chỉnh sửa đối tượng này</a:t>
            </a:r>
            <a:endParaRPr lang="en-US" sz="2200">
              <a:solidFill>
                <a:srgbClr val="343944"/>
              </a:solidFill>
              <a:effectLst/>
              <a:latin typeface="Segoe UI" panose="020B0502040204020203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491872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SPRING_QUIZ_SHAPE0">
            <a:extLst>
              <a:ext uri="{FF2B5EF4-FFF2-40B4-BE49-F238E27FC236}">
                <a16:creationId xmlns:a16="http://schemas.microsoft.com/office/drawing/2014/main" id="{B252198B-1901-481F-B08B-B6E9298DB77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>
            <a:innerShdw>
              <a:scrgbClr r="0" g="0" b="0">
                <a:alpha val="0"/>
              </a:scrgbClr>
            </a:innerShdw>
          </a:effectLst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SPRING_QUIZ_SHAPE1">
            <a:extLst>
              <a:ext uri="{FF2B5EF4-FFF2-40B4-BE49-F238E27FC236}">
                <a16:creationId xmlns:a16="http://schemas.microsoft.com/office/drawing/2014/main" id="{C53E66EE-7239-4750-AAE2-6593064BA7C5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147570" y="1851660"/>
            <a:ext cx="7899400" cy="4445000"/>
          </a:xfrm>
          <a:prstGeom prst="rect">
            <a:avLst/>
          </a:prstGeom>
          <a:effectLst>
            <a:outerShdw blurRad="114300" dist="38100" dir="5400000" rotWithShape="0">
              <a:scrgbClr r="0" g="0" b="0">
                <a:alpha val="20000"/>
              </a:scrgbClr>
            </a:outerShdw>
          </a:effectLst>
        </p:spPr>
      </p:pic>
      <p:sp>
        <p:nvSpPr>
          <p:cNvPr id="8" name="ISPRING_QUIZ_SHAPE2">
            <a:extLst>
              <a:ext uri="{FF2B5EF4-FFF2-40B4-BE49-F238E27FC236}">
                <a16:creationId xmlns:a16="http://schemas.microsoft.com/office/drawing/2014/main" id="{BEFE604A-BF0F-4445-B682-4519BF863A1F}"/>
              </a:ext>
            </a:extLst>
          </p:cNvPr>
          <p:cNvSpPr txBox="1"/>
          <p:nvPr/>
        </p:nvSpPr>
        <p:spPr>
          <a:xfrm>
            <a:off x="731520" y="411480"/>
            <a:ext cx="10728960" cy="553998"/>
          </a:xfrm>
          <a:prstGeom prst="rect">
            <a:avLst/>
          </a:prstGeom>
          <a:noFill/>
          <a:effectLst>
            <a:innerShdw>
              <a:scrgbClr r="0" g="0" b="0">
                <a:alpha val="0"/>
              </a:scrgbClr>
            </a:innerShdw>
          </a:effectLst>
        </p:spPr>
        <p:txBody>
          <a:bodyPr vert="horz" rtlCol="0">
            <a:spAutoFit/>
          </a:bodyPr>
          <a:lstStyle/>
          <a:p>
            <a:pPr algn="ctr"/>
            <a:r>
              <a:rPr lang="en-US" sz="3000">
                <a:solidFill>
                  <a:srgbClr val="343944"/>
                </a:solidFill>
                <a:effectLst/>
                <a:latin typeface="Segoe UI" panose="020B0502040204020203" pitchFamily="34" charset="0"/>
              </a:rPr>
              <a:t>   Câu hỏi kiểm tra</a:t>
            </a:r>
          </a:p>
        </p:txBody>
      </p:sp>
      <p:pic>
        <p:nvPicPr>
          <p:cNvPr id="12" name="ISPRING_QUIZ_SHAPE3">
            <a:extLst>
              <a:ext uri="{FF2B5EF4-FFF2-40B4-BE49-F238E27FC236}">
                <a16:creationId xmlns:a16="http://schemas.microsoft.com/office/drawing/2014/main" id="{BF5F54D7-07EA-4E91-9193-A14AD3780478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364080" y="482600"/>
            <a:ext cx="406400" cy="406400"/>
          </a:xfrm>
          <a:prstGeom prst="rect">
            <a:avLst/>
          </a:prstGeom>
          <a:effectLst>
            <a:innerShdw>
              <a:scrgbClr r="0" g="0" b="0">
                <a:alpha val="0"/>
              </a:scrgbClr>
            </a:innerShdw>
          </a:effectLst>
        </p:spPr>
      </p:pic>
      <p:sp>
        <p:nvSpPr>
          <p:cNvPr id="13" name="ISPRING_QUIZ_SHAPE4">
            <a:extLst>
              <a:ext uri="{FF2B5EF4-FFF2-40B4-BE49-F238E27FC236}">
                <a16:creationId xmlns:a16="http://schemas.microsoft.com/office/drawing/2014/main" id="{FE2CE953-6101-4D77-85AA-7A72B891ACCE}"/>
              </a:ext>
            </a:extLst>
          </p:cNvPr>
          <p:cNvSpPr txBox="1"/>
          <p:nvPr/>
        </p:nvSpPr>
        <p:spPr>
          <a:xfrm>
            <a:off x="731520" y="1097280"/>
            <a:ext cx="10728960" cy="769441"/>
          </a:xfrm>
          <a:prstGeom prst="rect">
            <a:avLst/>
          </a:prstGeom>
          <a:noFill/>
          <a:effectLst>
            <a:innerShdw>
              <a:scrgbClr r="0" g="0" b="0">
                <a:alpha val="0"/>
              </a:scrgbClr>
            </a:innerShdw>
          </a:effectLst>
        </p:spPr>
        <p:txBody>
          <a:bodyPr vert="horz" rtlCol="0">
            <a:spAutoFit/>
          </a:bodyPr>
          <a:lstStyle/>
          <a:p>
            <a:pPr algn="ctr"/>
            <a:r>
              <a:rPr lang="vi-VN" sz="2200">
                <a:solidFill>
                  <a:srgbClr val="343944"/>
                </a:solidFill>
                <a:effectLst/>
                <a:latin typeface="Segoe UI" panose="020B0502040204020203" pitchFamily="34" charset="0"/>
              </a:rPr>
              <a:t>Chọn đối tượng này và nhấp vào
nút "Chèn bài tập" để chỉnh sửa đối tượng này</a:t>
            </a:r>
            <a:endParaRPr lang="en-US" sz="2200">
              <a:solidFill>
                <a:srgbClr val="343944"/>
              </a:solidFill>
              <a:effectLst/>
              <a:latin typeface="Segoe UI" panose="020B0502040204020203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119907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SPRING_QUIZ_SHAPE0">
            <a:extLst>
              <a:ext uri="{FF2B5EF4-FFF2-40B4-BE49-F238E27FC236}">
                <a16:creationId xmlns:a16="http://schemas.microsoft.com/office/drawing/2014/main" id="{08C77A93-3433-43BC-B9E7-BFAA442E5F6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>
            <a:innerShdw>
              <a:scrgbClr r="0" g="0" b="0">
                <a:alpha val="0"/>
              </a:scrgbClr>
            </a:innerShdw>
          </a:effectLst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SPRING_QUIZ_SHAPE1">
            <a:extLst>
              <a:ext uri="{FF2B5EF4-FFF2-40B4-BE49-F238E27FC236}">
                <a16:creationId xmlns:a16="http://schemas.microsoft.com/office/drawing/2014/main" id="{0A8951D6-F467-4F8D-87A3-14DBAA82AEB4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147570" y="1851660"/>
            <a:ext cx="7899400" cy="4445000"/>
          </a:xfrm>
          <a:prstGeom prst="rect">
            <a:avLst/>
          </a:prstGeom>
          <a:effectLst>
            <a:outerShdw blurRad="114300" dist="38100" dir="5400000" rotWithShape="0">
              <a:scrgbClr r="0" g="0" b="0">
                <a:alpha val="20000"/>
              </a:scrgbClr>
            </a:outerShdw>
          </a:effectLst>
        </p:spPr>
      </p:pic>
      <p:sp>
        <p:nvSpPr>
          <p:cNvPr id="5" name="ISPRING_QUIZ_SHAPE2">
            <a:extLst>
              <a:ext uri="{FF2B5EF4-FFF2-40B4-BE49-F238E27FC236}">
                <a16:creationId xmlns:a16="http://schemas.microsoft.com/office/drawing/2014/main" id="{B209C986-BDF4-42C4-87B6-B9231F52C4BB}"/>
              </a:ext>
            </a:extLst>
          </p:cNvPr>
          <p:cNvSpPr txBox="1"/>
          <p:nvPr/>
        </p:nvSpPr>
        <p:spPr>
          <a:xfrm>
            <a:off x="731520" y="411480"/>
            <a:ext cx="10728960" cy="553998"/>
          </a:xfrm>
          <a:prstGeom prst="rect">
            <a:avLst/>
          </a:prstGeom>
          <a:noFill/>
          <a:effectLst>
            <a:innerShdw>
              <a:scrgbClr r="0" g="0" b="0">
                <a:alpha val="0"/>
              </a:scrgbClr>
            </a:innerShdw>
          </a:effectLst>
        </p:spPr>
        <p:txBody>
          <a:bodyPr vert="horz" rtlCol="0">
            <a:spAutoFit/>
          </a:bodyPr>
          <a:lstStyle/>
          <a:p>
            <a:pPr algn="ctr"/>
            <a:r>
              <a:rPr lang="en-US" sz="3000">
                <a:solidFill>
                  <a:srgbClr val="343944"/>
                </a:solidFill>
                <a:effectLst/>
                <a:latin typeface="Segoe UI" panose="020B0502040204020203" pitchFamily="34" charset="0"/>
              </a:rPr>
              <a:t>   Câu hỏi kiểm tra</a:t>
            </a:r>
          </a:p>
        </p:txBody>
      </p:sp>
      <p:pic>
        <p:nvPicPr>
          <p:cNvPr id="7" name="ISPRING_QUIZ_SHAPE3">
            <a:extLst>
              <a:ext uri="{FF2B5EF4-FFF2-40B4-BE49-F238E27FC236}">
                <a16:creationId xmlns:a16="http://schemas.microsoft.com/office/drawing/2014/main" id="{5F7929FD-9714-4B60-8469-93667D4E8C4E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364080" y="482600"/>
            <a:ext cx="406400" cy="406400"/>
          </a:xfrm>
          <a:prstGeom prst="rect">
            <a:avLst/>
          </a:prstGeom>
          <a:effectLst>
            <a:innerShdw>
              <a:scrgbClr r="0" g="0" b="0">
                <a:alpha val="0"/>
              </a:scrgbClr>
            </a:innerShdw>
          </a:effectLst>
        </p:spPr>
      </p:pic>
      <p:sp>
        <p:nvSpPr>
          <p:cNvPr id="8" name="ISPRING_QUIZ_SHAPE4">
            <a:extLst>
              <a:ext uri="{FF2B5EF4-FFF2-40B4-BE49-F238E27FC236}">
                <a16:creationId xmlns:a16="http://schemas.microsoft.com/office/drawing/2014/main" id="{4B9A04F9-0768-4B7E-ACAC-DA7FDA3E050D}"/>
              </a:ext>
            </a:extLst>
          </p:cNvPr>
          <p:cNvSpPr txBox="1"/>
          <p:nvPr/>
        </p:nvSpPr>
        <p:spPr>
          <a:xfrm>
            <a:off x="731520" y="1097280"/>
            <a:ext cx="10728960" cy="769441"/>
          </a:xfrm>
          <a:prstGeom prst="rect">
            <a:avLst/>
          </a:prstGeom>
          <a:noFill/>
          <a:effectLst>
            <a:innerShdw>
              <a:scrgbClr r="0" g="0" b="0">
                <a:alpha val="0"/>
              </a:scrgbClr>
            </a:innerShdw>
          </a:effectLst>
        </p:spPr>
        <p:txBody>
          <a:bodyPr vert="horz" rtlCol="0">
            <a:spAutoFit/>
          </a:bodyPr>
          <a:lstStyle/>
          <a:p>
            <a:pPr algn="ctr"/>
            <a:r>
              <a:rPr lang="vi-VN" sz="2200">
                <a:solidFill>
                  <a:srgbClr val="343944"/>
                </a:solidFill>
                <a:effectLst/>
                <a:latin typeface="Segoe UI" panose="020B0502040204020203" pitchFamily="34" charset="0"/>
              </a:rPr>
              <a:t>Chọn đối tượng này và nhấp vào
nút "Chèn bài tập" để chỉnh sửa đối tượng này</a:t>
            </a:r>
            <a:endParaRPr lang="en-US" sz="2200">
              <a:solidFill>
                <a:srgbClr val="343944"/>
              </a:solidFill>
              <a:effectLst/>
              <a:latin typeface="Segoe UI" panose="020B0502040204020203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179170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SPRING_QUIZ_SHAPE0">
            <a:extLst>
              <a:ext uri="{FF2B5EF4-FFF2-40B4-BE49-F238E27FC236}">
                <a16:creationId xmlns:a16="http://schemas.microsoft.com/office/drawing/2014/main" id="{8522E591-9C7B-409C-AD5F-CEEF5070E19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>
            <a:innerShdw>
              <a:scrgbClr r="0" g="0" b="0">
                <a:alpha val="0"/>
              </a:scrgbClr>
            </a:innerShdw>
          </a:effectLst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SPRING_QUIZ_SHAPE1">
            <a:extLst>
              <a:ext uri="{FF2B5EF4-FFF2-40B4-BE49-F238E27FC236}">
                <a16:creationId xmlns:a16="http://schemas.microsoft.com/office/drawing/2014/main" id="{7B043D55-D95A-45F4-8049-EF61BFABE458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147570" y="1851660"/>
            <a:ext cx="7899400" cy="4445000"/>
          </a:xfrm>
          <a:prstGeom prst="rect">
            <a:avLst/>
          </a:prstGeom>
          <a:effectLst>
            <a:outerShdw blurRad="114300" dist="38100" dir="5400000" rotWithShape="0">
              <a:scrgbClr r="0" g="0" b="0">
                <a:alpha val="20000"/>
              </a:scrgbClr>
            </a:outerShdw>
          </a:effectLst>
        </p:spPr>
      </p:pic>
      <p:sp>
        <p:nvSpPr>
          <p:cNvPr id="8" name="ISPRING_QUIZ_SHAPE2">
            <a:extLst>
              <a:ext uri="{FF2B5EF4-FFF2-40B4-BE49-F238E27FC236}">
                <a16:creationId xmlns:a16="http://schemas.microsoft.com/office/drawing/2014/main" id="{1AAC195B-FBB7-4A4B-BF21-88BF2113568F}"/>
              </a:ext>
            </a:extLst>
          </p:cNvPr>
          <p:cNvSpPr txBox="1"/>
          <p:nvPr/>
        </p:nvSpPr>
        <p:spPr>
          <a:xfrm>
            <a:off x="731520" y="411480"/>
            <a:ext cx="10728960" cy="553998"/>
          </a:xfrm>
          <a:prstGeom prst="rect">
            <a:avLst/>
          </a:prstGeom>
          <a:noFill/>
          <a:effectLst>
            <a:innerShdw>
              <a:scrgbClr r="0" g="0" b="0">
                <a:alpha val="0"/>
              </a:scrgbClr>
            </a:innerShdw>
          </a:effectLst>
        </p:spPr>
        <p:txBody>
          <a:bodyPr vert="horz" rtlCol="0">
            <a:spAutoFit/>
          </a:bodyPr>
          <a:lstStyle/>
          <a:p>
            <a:pPr algn="ctr"/>
            <a:r>
              <a:rPr lang="en-US" sz="3000">
                <a:solidFill>
                  <a:srgbClr val="343944"/>
                </a:solidFill>
                <a:effectLst/>
                <a:latin typeface="Segoe UI" panose="020B0502040204020203" pitchFamily="34" charset="0"/>
              </a:rPr>
              <a:t>   Câu hỏi kiểm tra</a:t>
            </a:r>
          </a:p>
        </p:txBody>
      </p:sp>
      <p:pic>
        <p:nvPicPr>
          <p:cNvPr id="12" name="ISPRING_QUIZ_SHAPE3">
            <a:extLst>
              <a:ext uri="{FF2B5EF4-FFF2-40B4-BE49-F238E27FC236}">
                <a16:creationId xmlns:a16="http://schemas.microsoft.com/office/drawing/2014/main" id="{D88AF136-040C-4A6E-8DE8-549097F60949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364080" y="482600"/>
            <a:ext cx="406400" cy="406400"/>
          </a:xfrm>
          <a:prstGeom prst="rect">
            <a:avLst/>
          </a:prstGeom>
          <a:effectLst>
            <a:innerShdw>
              <a:scrgbClr r="0" g="0" b="0">
                <a:alpha val="0"/>
              </a:scrgbClr>
            </a:innerShdw>
          </a:effectLst>
        </p:spPr>
      </p:pic>
      <p:sp>
        <p:nvSpPr>
          <p:cNvPr id="13" name="ISPRING_QUIZ_SHAPE4">
            <a:extLst>
              <a:ext uri="{FF2B5EF4-FFF2-40B4-BE49-F238E27FC236}">
                <a16:creationId xmlns:a16="http://schemas.microsoft.com/office/drawing/2014/main" id="{F8AAEA64-4B36-45E2-9D67-B9A1A5162B7C}"/>
              </a:ext>
            </a:extLst>
          </p:cNvPr>
          <p:cNvSpPr txBox="1"/>
          <p:nvPr/>
        </p:nvSpPr>
        <p:spPr>
          <a:xfrm>
            <a:off x="731520" y="1097280"/>
            <a:ext cx="10728960" cy="769441"/>
          </a:xfrm>
          <a:prstGeom prst="rect">
            <a:avLst/>
          </a:prstGeom>
          <a:noFill/>
          <a:effectLst>
            <a:innerShdw>
              <a:scrgbClr r="0" g="0" b="0">
                <a:alpha val="0"/>
              </a:scrgbClr>
            </a:innerShdw>
          </a:effectLst>
        </p:spPr>
        <p:txBody>
          <a:bodyPr vert="horz" rtlCol="0">
            <a:spAutoFit/>
          </a:bodyPr>
          <a:lstStyle/>
          <a:p>
            <a:pPr algn="ctr"/>
            <a:r>
              <a:rPr lang="vi-VN" sz="2200">
                <a:solidFill>
                  <a:srgbClr val="343944"/>
                </a:solidFill>
                <a:effectLst/>
                <a:latin typeface="Segoe UI" panose="020B0502040204020203" pitchFamily="34" charset="0"/>
              </a:rPr>
              <a:t>Chọn đối tượng này và nhấp vào
nút "Chèn bài tập" để chỉnh sửa đối tượng này</a:t>
            </a:r>
            <a:endParaRPr lang="en-US" sz="2200">
              <a:solidFill>
                <a:srgbClr val="343944"/>
              </a:solidFill>
              <a:effectLst/>
              <a:latin typeface="Segoe UI" panose="020B0502040204020203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390633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SPRING_QUIZ_SHAPE0">
            <a:extLst>
              <a:ext uri="{FF2B5EF4-FFF2-40B4-BE49-F238E27FC236}">
                <a16:creationId xmlns:a16="http://schemas.microsoft.com/office/drawing/2014/main" id="{F7AF902E-8485-4E65-9084-EB85B05F62E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>
            <a:innerShdw>
              <a:scrgbClr r="0" g="0" b="0">
                <a:alpha val="0"/>
              </a:scrgbClr>
            </a:innerShdw>
          </a:effectLst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SPRING_QUIZ_SHAPE1">
            <a:extLst>
              <a:ext uri="{FF2B5EF4-FFF2-40B4-BE49-F238E27FC236}">
                <a16:creationId xmlns:a16="http://schemas.microsoft.com/office/drawing/2014/main" id="{421F17C3-187E-4204-897F-C810A2257146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147570" y="1851660"/>
            <a:ext cx="7899400" cy="4445000"/>
          </a:xfrm>
          <a:prstGeom prst="rect">
            <a:avLst/>
          </a:prstGeom>
          <a:effectLst>
            <a:outerShdw blurRad="114300" dist="38100" dir="5400000" rotWithShape="0">
              <a:scrgbClr r="0" g="0" b="0">
                <a:alpha val="20000"/>
              </a:scrgbClr>
            </a:outerShdw>
          </a:effectLst>
        </p:spPr>
      </p:pic>
      <p:sp>
        <p:nvSpPr>
          <p:cNvPr id="8" name="ISPRING_QUIZ_SHAPE2">
            <a:extLst>
              <a:ext uri="{FF2B5EF4-FFF2-40B4-BE49-F238E27FC236}">
                <a16:creationId xmlns:a16="http://schemas.microsoft.com/office/drawing/2014/main" id="{671DF6AA-E1BD-4FDF-8626-B06BECBD0DA8}"/>
              </a:ext>
            </a:extLst>
          </p:cNvPr>
          <p:cNvSpPr txBox="1"/>
          <p:nvPr/>
        </p:nvSpPr>
        <p:spPr>
          <a:xfrm>
            <a:off x="731520" y="411480"/>
            <a:ext cx="10728960" cy="553998"/>
          </a:xfrm>
          <a:prstGeom prst="rect">
            <a:avLst/>
          </a:prstGeom>
          <a:noFill/>
          <a:effectLst>
            <a:innerShdw>
              <a:scrgbClr r="0" g="0" b="0">
                <a:alpha val="0"/>
              </a:scrgbClr>
            </a:innerShdw>
          </a:effectLst>
        </p:spPr>
        <p:txBody>
          <a:bodyPr vert="horz" rtlCol="0">
            <a:spAutoFit/>
          </a:bodyPr>
          <a:lstStyle/>
          <a:p>
            <a:pPr algn="ctr"/>
            <a:r>
              <a:rPr lang="en-US" sz="3000">
                <a:solidFill>
                  <a:srgbClr val="343944"/>
                </a:solidFill>
                <a:effectLst/>
                <a:latin typeface="Segoe UI" panose="020B0502040204020203" pitchFamily="34" charset="0"/>
              </a:rPr>
              <a:t>   Câu hỏi kiểm tra</a:t>
            </a:r>
          </a:p>
        </p:txBody>
      </p:sp>
      <p:pic>
        <p:nvPicPr>
          <p:cNvPr id="12" name="ISPRING_QUIZ_SHAPE3">
            <a:extLst>
              <a:ext uri="{FF2B5EF4-FFF2-40B4-BE49-F238E27FC236}">
                <a16:creationId xmlns:a16="http://schemas.microsoft.com/office/drawing/2014/main" id="{C26ED055-0244-44B9-9107-2D4EA8177A22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364080" y="482600"/>
            <a:ext cx="406400" cy="406400"/>
          </a:xfrm>
          <a:prstGeom prst="rect">
            <a:avLst/>
          </a:prstGeom>
          <a:effectLst>
            <a:innerShdw>
              <a:scrgbClr r="0" g="0" b="0">
                <a:alpha val="0"/>
              </a:scrgbClr>
            </a:innerShdw>
          </a:effectLst>
        </p:spPr>
      </p:pic>
      <p:sp>
        <p:nvSpPr>
          <p:cNvPr id="13" name="ISPRING_QUIZ_SHAPE4">
            <a:extLst>
              <a:ext uri="{FF2B5EF4-FFF2-40B4-BE49-F238E27FC236}">
                <a16:creationId xmlns:a16="http://schemas.microsoft.com/office/drawing/2014/main" id="{52F4AB64-6537-4AB8-BABE-39C17A3723A3}"/>
              </a:ext>
            </a:extLst>
          </p:cNvPr>
          <p:cNvSpPr txBox="1"/>
          <p:nvPr/>
        </p:nvSpPr>
        <p:spPr>
          <a:xfrm>
            <a:off x="731520" y="1097280"/>
            <a:ext cx="10728960" cy="769441"/>
          </a:xfrm>
          <a:prstGeom prst="rect">
            <a:avLst/>
          </a:prstGeom>
          <a:noFill/>
          <a:effectLst>
            <a:innerShdw>
              <a:scrgbClr r="0" g="0" b="0">
                <a:alpha val="0"/>
              </a:scrgbClr>
            </a:innerShdw>
          </a:effectLst>
        </p:spPr>
        <p:txBody>
          <a:bodyPr vert="horz" rtlCol="0">
            <a:spAutoFit/>
          </a:bodyPr>
          <a:lstStyle/>
          <a:p>
            <a:pPr algn="ctr"/>
            <a:r>
              <a:rPr lang="vi-VN" sz="2200">
                <a:solidFill>
                  <a:srgbClr val="343944"/>
                </a:solidFill>
                <a:effectLst/>
                <a:latin typeface="Segoe UI" panose="020B0502040204020203" pitchFamily="34" charset="0"/>
              </a:rPr>
              <a:t>Chọn đối tượng này và nhấp vào
nút "Chèn bài tập" để chỉnh sửa đối tượng này</a:t>
            </a:r>
            <a:endParaRPr lang="en-US" sz="2200">
              <a:solidFill>
                <a:srgbClr val="343944"/>
              </a:solidFill>
              <a:effectLst/>
              <a:latin typeface="Segoe UI" panose="020B0502040204020203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167964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SPRING_QUIZ_SHAPE0">
            <a:extLst>
              <a:ext uri="{FF2B5EF4-FFF2-40B4-BE49-F238E27FC236}">
                <a16:creationId xmlns:a16="http://schemas.microsoft.com/office/drawing/2014/main" id="{882D9DA5-A973-4FB6-8B0C-CE81E63CABA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>
            <a:innerShdw>
              <a:scrgbClr r="0" g="0" b="0">
                <a:alpha val="0"/>
              </a:scrgbClr>
            </a:innerShdw>
          </a:effectLst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ISPRING_QUIZ_SHAPE1">
            <a:extLst>
              <a:ext uri="{FF2B5EF4-FFF2-40B4-BE49-F238E27FC236}">
                <a16:creationId xmlns:a16="http://schemas.microsoft.com/office/drawing/2014/main" id="{AA322CDF-9D0D-41A6-9A9E-8E159C91BBF8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147570" y="1851660"/>
            <a:ext cx="7899400" cy="4445000"/>
          </a:xfrm>
          <a:prstGeom prst="rect">
            <a:avLst/>
          </a:prstGeom>
          <a:effectLst>
            <a:outerShdw blurRad="114300" dist="38100" dir="5400000" rotWithShape="0">
              <a:scrgbClr r="0" g="0" b="0">
                <a:alpha val="20000"/>
              </a:scrgbClr>
            </a:outerShdw>
          </a:effectLst>
        </p:spPr>
      </p:pic>
      <p:sp>
        <p:nvSpPr>
          <p:cNvPr id="14" name="ISPRING_QUIZ_SHAPE2">
            <a:extLst>
              <a:ext uri="{FF2B5EF4-FFF2-40B4-BE49-F238E27FC236}">
                <a16:creationId xmlns:a16="http://schemas.microsoft.com/office/drawing/2014/main" id="{3EF578D6-9441-4B4E-A95C-E24C2EC7A887}"/>
              </a:ext>
            </a:extLst>
          </p:cNvPr>
          <p:cNvSpPr txBox="1"/>
          <p:nvPr/>
        </p:nvSpPr>
        <p:spPr>
          <a:xfrm>
            <a:off x="731520" y="411480"/>
            <a:ext cx="10728960" cy="553998"/>
          </a:xfrm>
          <a:prstGeom prst="rect">
            <a:avLst/>
          </a:prstGeom>
          <a:noFill/>
          <a:effectLst>
            <a:innerShdw>
              <a:scrgbClr r="0" g="0" b="0">
                <a:alpha val="0"/>
              </a:scrgbClr>
            </a:innerShdw>
          </a:effectLst>
        </p:spPr>
        <p:txBody>
          <a:bodyPr vert="horz" rtlCol="0">
            <a:spAutoFit/>
          </a:bodyPr>
          <a:lstStyle/>
          <a:p>
            <a:pPr algn="ctr"/>
            <a:r>
              <a:rPr lang="en-US" sz="3000">
                <a:solidFill>
                  <a:srgbClr val="343944"/>
                </a:solidFill>
                <a:effectLst/>
                <a:latin typeface="Segoe UI" panose="020B0502040204020203" pitchFamily="34" charset="0"/>
              </a:rPr>
              <a:t>   Câu hỏi kiểm tra</a:t>
            </a:r>
          </a:p>
        </p:txBody>
      </p:sp>
      <p:pic>
        <p:nvPicPr>
          <p:cNvPr id="16" name="ISPRING_QUIZ_SHAPE3">
            <a:extLst>
              <a:ext uri="{FF2B5EF4-FFF2-40B4-BE49-F238E27FC236}">
                <a16:creationId xmlns:a16="http://schemas.microsoft.com/office/drawing/2014/main" id="{2002C9FE-00E0-4F60-9DF8-D536E11318AE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364080" y="482600"/>
            <a:ext cx="406400" cy="406400"/>
          </a:xfrm>
          <a:prstGeom prst="rect">
            <a:avLst/>
          </a:prstGeom>
          <a:effectLst>
            <a:innerShdw>
              <a:scrgbClr r="0" g="0" b="0">
                <a:alpha val="0"/>
              </a:scrgbClr>
            </a:innerShdw>
          </a:effectLst>
        </p:spPr>
      </p:pic>
      <p:sp>
        <p:nvSpPr>
          <p:cNvPr id="17" name="ISPRING_QUIZ_SHAPE4">
            <a:extLst>
              <a:ext uri="{FF2B5EF4-FFF2-40B4-BE49-F238E27FC236}">
                <a16:creationId xmlns:a16="http://schemas.microsoft.com/office/drawing/2014/main" id="{DD248C9D-1EE6-4782-95BE-0F2173EA59AF}"/>
              </a:ext>
            </a:extLst>
          </p:cNvPr>
          <p:cNvSpPr txBox="1"/>
          <p:nvPr/>
        </p:nvSpPr>
        <p:spPr>
          <a:xfrm>
            <a:off x="731520" y="1097280"/>
            <a:ext cx="10728960" cy="769441"/>
          </a:xfrm>
          <a:prstGeom prst="rect">
            <a:avLst/>
          </a:prstGeom>
          <a:noFill/>
          <a:effectLst>
            <a:innerShdw>
              <a:scrgbClr r="0" g="0" b="0">
                <a:alpha val="0"/>
              </a:scrgbClr>
            </a:innerShdw>
          </a:effectLst>
        </p:spPr>
        <p:txBody>
          <a:bodyPr vert="horz" rtlCol="0">
            <a:spAutoFit/>
          </a:bodyPr>
          <a:lstStyle/>
          <a:p>
            <a:pPr algn="ctr"/>
            <a:r>
              <a:rPr lang="vi-VN" sz="2200">
                <a:solidFill>
                  <a:srgbClr val="343944"/>
                </a:solidFill>
                <a:effectLst/>
                <a:latin typeface="Segoe UI" panose="020B0502040204020203" pitchFamily="34" charset="0"/>
              </a:rPr>
              <a:t>Chọn đối tượng này và nhấp vào
nút "Chèn bài tập" để chỉnh sửa đối tượng này</a:t>
            </a:r>
            <a:endParaRPr lang="en-US" sz="2200">
              <a:solidFill>
                <a:srgbClr val="343944"/>
              </a:solidFill>
              <a:effectLst/>
              <a:latin typeface="Segoe UI" panose="020B0502040204020203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056445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SPRING_QUIZ_SHAPE0">
            <a:extLst>
              <a:ext uri="{FF2B5EF4-FFF2-40B4-BE49-F238E27FC236}">
                <a16:creationId xmlns:a16="http://schemas.microsoft.com/office/drawing/2014/main" id="{80D311AD-4B41-4A12-B365-984077D8338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>
            <a:innerShdw>
              <a:scrgbClr r="0" g="0" b="0">
                <a:alpha val="0"/>
              </a:scrgbClr>
            </a:innerShdw>
          </a:effectLst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SPRING_QUIZ_SHAPE1">
            <a:extLst>
              <a:ext uri="{FF2B5EF4-FFF2-40B4-BE49-F238E27FC236}">
                <a16:creationId xmlns:a16="http://schemas.microsoft.com/office/drawing/2014/main" id="{C8AC8697-52B1-439A-8749-827555DF70E7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147570" y="1851660"/>
            <a:ext cx="7899400" cy="4445000"/>
          </a:xfrm>
          <a:prstGeom prst="rect">
            <a:avLst/>
          </a:prstGeom>
          <a:effectLst>
            <a:outerShdw blurRad="114300" dist="38100" dir="5400000" rotWithShape="0">
              <a:scrgbClr r="0" g="0" b="0">
                <a:alpha val="20000"/>
              </a:scrgbClr>
            </a:outerShdw>
          </a:effectLst>
        </p:spPr>
      </p:pic>
      <p:sp>
        <p:nvSpPr>
          <p:cNvPr id="5" name="ISPRING_QUIZ_SHAPE2">
            <a:extLst>
              <a:ext uri="{FF2B5EF4-FFF2-40B4-BE49-F238E27FC236}">
                <a16:creationId xmlns:a16="http://schemas.microsoft.com/office/drawing/2014/main" id="{B5A875C5-2FB7-48B1-8F9B-EB50CF8B6F0B}"/>
              </a:ext>
            </a:extLst>
          </p:cNvPr>
          <p:cNvSpPr txBox="1"/>
          <p:nvPr/>
        </p:nvSpPr>
        <p:spPr>
          <a:xfrm>
            <a:off x="731520" y="411480"/>
            <a:ext cx="10728960" cy="553998"/>
          </a:xfrm>
          <a:prstGeom prst="rect">
            <a:avLst/>
          </a:prstGeom>
          <a:noFill/>
          <a:effectLst>
            <a:innerShdw>
              <a:scrgbClr r="0" g="0" b="0">
                <a:alpha val="0"/>
              </a:scrgbClr>
            </a:innerShdw>
          </a:effectLst>
        </p:spPr>
        <p:txBody>
          <a:bodyPr vert="horz" rtlCol="0">
            <a:spAutoFit/>
          </a:bodyPr>
          <a:lstStyle/>
          <a:p>
            <a:pPr algn="ctr"/>
            <a:r>
              <a:rPr lang="en-US" sz="3000">
                <a:solidFill>
                  <a:srgbClr val="343944"/>
                </a:solidFill>
                <a:effectLst/>
                <a:latin typeface="Segoe UI" panose="020B0502040204020203" pitchFamily="34" charset="0"/>
              </a:rPr>
              <a:t>   Câu hỏi kiểm tra</a:t>
            </a:r>
          </a:p>
        </p:txBody>
      </p:sp>
      <p:pic>
        <p:nvPicPr>
          <p:cNvPr id="7" name="ISPRING_QUIZ_SHAPE3">
            <a:extLst>
              <a:ext uri="{FF2B5EF4-FFF2-40B4-BE49-F238E27FC236}">
                <a16:creationId xmlns:a16="http://schemas.microsoft.com/office/drawing/2014/main" id="{C0080AE8-DBF9-41B8-A523-3982350C85FF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364080" y="482600"/>
            <a:ext cx="406400" cy="406400"/>
          </a:xfrm>
          <a:prstGeom prst="rect">
            <a:avLst/>
          </a:prstGeom>
          <a:effectLst>
            <a:innerShdw>
              <a:scrgbClr r="0" g="0" b="0">
                <a:alpha val="0"/>
              </a:scrgbClr>
            </a:innerShdw>
          </a:effectLst>
        </p:spPr>
      </p:pic>
      <p:sp>
        <p:nvSpPr>
          <p:cNvPr id="8" name="ISPRING_QUIZ_SHAPE4">
            <a:extLst>
              <a:ext uri="{FF2B5EF4-FFF2-40B4-BE49-F238E27FC236}">
                <a16:creationId xmlns:a16="http://schemas.microsoft.com/office/drawing/2014/main" id="{21965EED-64E3-4702-B55D-C9BC6FAE2575}"/>
              </a:ext>
            </a:extLst>
          </p:cNvPr>
          <p:cNvSpPr txBox="1"/>
          <p:nvPr/>
        </p:nvSpPr>
        <p:spPr>
          <a:xfrm>
            <a:off x="731520" y="1097280"/>
            <a:ext cx="10728960" cy="769441"/>
          </a:xfrm>
          <a:prstGeom prst="rect">
            <a:avLst/>
          </a:prstGeom>
          <a:noFill/>
          <a:effectLst>
            <a:innerShdw>
              <a:scrgbClr r="0" g="0" b="0">
                <a:alpha val="0"/>
              </a:scrgbClr>
            </a:innerShdw>
          </a:effectLst>
        </p:spPr>
        <p:txBody>
          <a:bodyPr vert="horz" rtlCol="0">
            <a:spAutoFit/>
          </a:bodyPr>
          <a:lstStyle/>
          <a:p>
            <a:pPr algn="ctr"/>
            <a:r>
              <a:rPr lang="vi-VN" sz="2200">
                <a:solidFill>
                  <a:srgbClr val="343944"/>
                </a:solidFill>
                <a:effectLst/>
                <a:latin typeface="Segoe UI" panose="020B0502040204020203" pitchFamily="34" charset="0"/>
              </a:rPr>
              <a:t>Chọn đối tượng này và nhấp vào
nút "Chèn bài tập" để chỉnh sửa đối tượng này</a:t>
            </a:r>
            <a:endParaRPr lang="en-US" sz="2200">
              <a:solidFill>
                <a:srgbClr val="343944"/>
              </a:solidFill>
              <a:effectLst/>
              <a:latin typeface="Segoe UI" panose="020B0502040204020203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337669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SPRING_QUIZ_SHAPE0">
            <a:extLst>
              <a:ext uri="{FF2B5EF4-FFF2-40B4-BE49-F238E27FC236}">
                <a16:creationId xmlns:a16="http://schemas.microsoft.com/office/drawing/2014/main" id="{C3F5F4B3-619E-4551-A146-39C0369BFB1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>
            <a:innerShdw>
              <a:scrgbClr r="0" g="0" b="0">
                <a:alpha val="0"/>
              </a:scrgbClr>
            </a:innerShdw>
          </a:effectLst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ISPRING_QUIZ_SHAPE1">
            <a:extLst>
              <a:ext uri="{FF2B5EF4-FFF2-40B4-BE49-F238E27FC236}">
                <a16:creationId xmlns:a16="http://schemas.microsoft.com/office/drawing/2014/main" id="{FAA5A079-05AF-4B8D-9240-7040ECE689AD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147570" y="1851660"/>
            <a:ext cx="7899400" cy="4445000"/>
          </a:xfrm>
          <a:prstGeom prst="rect">
            <a:avLst/>
          </a:prstGeom>
          <a:effectLst>
            <a:outerShdw blurRad="114300" dist="38100" dir="5400000" rotWithShape="0">
              <a:scrgbClr r="0" g="0" b="0">
                <a:alpha val="20000"/>
              </a:scrgbClr>
            </a:outerShdw>
          </a:effectLst>
        </p:spPr>
      </p:pic>
      <p:sp>
        <p:nvSpPr>
          <p:cNvPr id="14" name="ISPRING_QUIZ_SHAPE2">
            <a:extLst>
              <a:ext uri="{FF2B5EF4-FFF2-40B4-BE49-F238E27FC236}">
                <a16:creationId xmlns:a16="http://schemas.microsoft.com/office/drawing/2014/main" id="{46321249-82ED-454B-AA59-38DA30C493F4}"/>
              </a:ext>
            </a:extLst>
          </p:cNvPr>
          <p:cNvSpPr txBox="1"/>
          <p:nvPr/>
        </p:nvSpPr>
        <p:spPr>
          <a:xfrm>
            <a:off x="731520" y="411480"/>
            <a:ext cx="10728960" cy="553998"/>
          </a:xfrm>
          <a:prstGeom prst="rect">
            <a:avLst/>
          </a:prstGeom>
          <a:noFill/>
          <a:effectLst>
            <a:innerShdw>
              <a:scrgbClr r="0" g="0" b="0">
                <a:alpha val="0"/>
              </a:scrgbClr>
            </a:innerShdw>
          </a:effectLst>
        </p:spPr>
        <p:txBody>
          <a:bodyPr vert="horz" rtlCol="0">
            <a:spAutoFit/>
          </a:bodyPr>
          <a:lstStyle/>
          <a:p>
            <a:pPr algn="ctr"/>
            <a:r>
              <a:rPr lang="en-US" sz="3000">
                <a:solidFill>
                  <a:srgbClr val="343944"/>
                </a:solidFill>
                <a:effectLst/>
                <a:latin typeface="Segoe UI" panose="020B0502040204020203" pitchFamily="34" charset="0"/>
              </a:rPr>
              <a:t>   Câu hỏi kiểm tra</a:t>
            </a:r>
          </a:p>
        </p:txBody>
      </p:sp>
      <p:pic>
        <p:nvPicPr>
          <p:cNvPr id="16" name="ISPRING_QUIZ_SHAPE3">
            <a:extLst>
              <a:ext uri="{FF2B5EF4-FFF2-40B4-BE49-F238E27FC236}">
                <a16:creationId xmlns:a16="http://schemas.microsoft.com/office/drawing/2014/main" id="{F83DD5D2-BC9E-4E67-840B-E5ED86880470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364080" y="482600"/>
            <a:ext cx="406400" cy="406400"/>
          </a:xfrm>
          <a:prstGeom prst="rect">
            <a:avLst/>
          </a:prstGeom>
          <a:effectLst>
            <a:innerShdw>
              <a:scrgbClr r="0" g="0" b="0">
                <a:alpha val="0"/>
              </a:scrgbClr>
            </a:innerShdw>
          </a:effectLst>
        </p:spPr>
      </p:pic>
      <p:sp>
        <p:nvSpPr>
          <p:cNvPr id="17" name="ISPRING_QUIZ_SHAPE4">
            <a:extLst>
              <a:ext uri="{FF2B5EF4-FFF2-40B4-BE49-F238E27FC236}">
                <a16:creationId xmlns:a16="http://schemas.microsoft.com/office/drawing/2014/main" id="{C955C1BD-964B-4E1C-A2D2-D628085132FF}"/>
              </a:ext>
            </a:extLst>
          </p:cNvPr>
          <p:cNvSpPr txBox="1"/>
          <p:nvPr/>
        </p:nvSpPr>
        <p:spPr>
          <a:xfrm>
            <a:off x="731520" y="1097280"/>
            <a:ext cx="10728960" cy="769441"/>
          </a:xfrm>
          <a:prstGeom prst="rect">
            <a:avLst/>
          </a:prstGeom>
          <a:noFill/>
          <a:effectLst>
            <a:innerShdw>
              <a:scrgbClr r="0" g="0" b="0">
                <a:alpha val="0"/>
              </a:scrgbClr>
            </a:innerShdw>
          </a:effectLst>
        </p:spPr>
        <p:txBody>
          <a:bodyPr vert="horz" rtlCol="0">
            <a:spAutoFit/>
          </a:bodyPr>
          <a:lstStyle/>
          <a:p>
            <a:pPr algn="ctr"/>
            <a:r>
              <a:rPr lang="vi-VN" sz="2200">
                <a:solidFill>
                  <a:srgbClr val="343944"/>
                </a:solidFill>
                <a:effectLst/>
                <a:latin typeface="Segoe UI" panose="020B0502040204020203" pitchFamily="34" charset="0"/>
              </a:rPr>
              <a:t>Chọn đối tượng này và nhấp vào
nút "Chèn bài tập" để chỉnh sửa đối tượng này</a:t>
            </a:r>
            <a:endParaRPr lang="en-US" sz="2200">
              <a:solidFill>
                <a:srgbClr val="343944"/>
              </a:solidFill>
              <a:effectLst/>
              <a:latin typeface="Segoe UI" panose="020B0502040204020203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869675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SPRING_QUIZ_SHAPE0">
            <a:extLst>
              <a:ext uri="{FF2B5EF4-FFF2-40B4-BE49-F238E27FC236}">
                <a16:creationId xmlns:a16="http://schemas.microsoft.com/office/drawing/2014/main" id="{EC6E97F1-5450-414B-845A-F7D575DD2BD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>
            <a:innerShdw>
              <a:scrgbClr r="0" g="0" b="0">
                <a:alpha val="0"/>
              </a:scrgbClr>
            </a:innerShdw>
          </a:effectLst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SPRING_QUIZ_SHAPE1">
            <a:extLst>
              <a:ext uri="{FF2B5EF4-FFF2-40B4-BE49-F238E27FC236}">
                <a16:creationId xmlns:a16="http://schemas.microsoft.com/office/drawing/2014/main" id="{FB943681-AC30-468C-8187-8E271FB81F89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147570" y="1851660"/>
            <a:ext cx="7899400" cy="4445000"/>
          </a:xfrm>
          <a:prstGeom prst="rect">
            <a:avLst/>
          </a:prstGeom>
          <a:effectLst>
            <a:outerShdw blurRad="114300" dist="38100" dir="5400000" rotWithShape="0">
              <a:scrgbClr r="0" g="0" b="0">
                <a:alpha val="20000"/>
              </a:scrgbClr>
            </a:outerShdw>
          </a:effectLst>
        </p:spPr>
      </p:pic>
      <p:sp>
        <p:nvSpPr>
          <p:cNvPr id="7" name="ISPRING_QUIZ_SHAPE2">
            <a:extLst>
              <a:ext uri="{FF2B5EF4-FFF2-40B4-BE49-F238E27FC236}">
                <a16:creationId xmlns:a16="http://schemas.microsoft.com/office/drawing/2014/main" id="{D62A3671-B228-4683-8DE9-5A63E640EED3}"/>
              </a:ext>
            </a:extLst>
          </p:cNvPr>
          <p:cNvSpPr txBox="1"/>
          <p:nvPr/>
        </p:nvSpPr>
        <p:spPr>
          <a:xfrm>
            <a:off x="731520" y="411480"/>
            <a:ext cx="10728960" cy="553998"/>
          </a:xfrm>
          <a:prstGeom prst="rect">
            <a:avLst/>
          </a:prstGeom>
          <a:noFill/>
          <a:effectLst>
            <a:innerShdw>
              <a:scrgbClr r="0" g="0" b="0">
                <a:alpha val="0"/>
              </a:scrgbClr>
            </a:innerShdw>
          </a:effectLst>
        </p:spPr>
        <p:txBody>
          <a:bodyPr vert="horz" rtlCol="0">
            <a:spAutoFit/>
          </a:bodyPr>
          <a:lstStyle/>
          <a:p>
            <a:pPr algn="ctr"/>
            <a:r>
              <a:rPr lang="en-US" sz="3000">
                <a:solidFill>
                  <a:srgbClr val="343944"/>
                </a:solidFill>
                <a:effectLst/>
                <a:latin typeface="Segoe UI" panose="020B0502040204020203" pitchFamily="34" charset="0"/>
              </a:rPr>
              <a:t>   Câu hỏi kiểm tra</a:t>
            </a:r>
          </a:p>
        </p:txBody>
      </p:sp>
      <p:pic>
        <p:nvPicPr>
          <p:cNvPr id="10" name="ISPRING_QUIZ_SHAPE3">
            <a:extLst>
              <a:ext uri="{FF2B5EF4-FFF2-40B4-BE49-F238E27FC236}">
                <a16:creationId xmlns:a16="http://schemas.microsoft.com/office/drawing/2014/main" id="{E807DDB6-4FBB-460A-A300-0FC80EF869C9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364080" y="482600"/>
            <a:ext cx="406400" cy="406400"/>
          </a:xfrm>
          <a:prstGeom prst="rect">
            <a:avLst/>
          </a:prstGeom>
          <a:effectLst>
            <a:innerShdw>
              <a:scrgbClr r="0" g="0" b="0">
                <a:alpha val="0"/>
              </a:scrgbClr>
            </a:innerShdw>
          </a:effectLst>
        </p:spPr>
      </p:pic>
      <p:sp>
        <p:nvSpPr>
          <p:cNvPr id="11" name="ISPRING_QUIZ_SHAPE4">
            <a:extLst>
              <a:ext uri="{FF2B5EF4-FFF2-40B4-BE49-F238E27FC236}">
                <a16:creationId xmlns:a16="http://schemas.microsoft.com/office/drawing/2014/main" id="{DDE80B49-92A9-424D-8043-85910F738083}"/>
              </a:ext>
            </a:extLst>
          </p:cNvPr>
          <p:cNvSpPr txBox="1"/>
          <p:nvPr/>
        </p:nvSpPr>
        <p:spPr>
          <a:xfrm>
            <a:off x="731520" y="1097280"/>
            <a:ext cx="10728960" cy="769441"/>
          </a:xfrm>
          <a:prstGeom prst="rect">
            <a:avLst/>
          </a:prstGeom>
          <a:noFill/>
          <a:effectLst>
            <a:innerShdw>
              <a:scrgbClr r="0" g="0" b="0">
                <a:alpha val="0"/>
              </a:scrgbClr>
            </a:innerShdw>
          </a:effectLst>
        </p:spPr>
        <p:txBody>
          <a:bodyPr vert="horz" rtlCol="0">
            <a:spAutoFit/>
          </a:bodyPr>
          <a:lstStyle/>
          <a:p>
            <a:pPr algn="ctr"/>
            <a:r>
              <a:rPr lang="vi-VN" sz="2200">
                <a:solidFill>
                  <a:srgbClr val="343944"/>
                </a:solidFill>
                <a:effectLst/>
                <a:latin typeface="Segoe UI" panose="020B0502040204020203" pitchFamily="34" charset="0"/>
              </a:rPr>
              <a:t>Chọn đối tượng này và nhấp vào
nút "Chèn bài tập" để chỉnh sửa đối tượng này</a:t>
            </a:r>
            <a:endParaRPr lang="en-US" sz="2200">
              <a:solidFill>
                <a:srgbClr val="343944"/>
              </a:solidFill>
              <a:effectLst/>
              <a:latin typeface="Segoe UI" panose="020B0502040204020203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233867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SPRING_QUIZ_SHAPE0">
            <a:extLst>
              <a:ext uri="{FF2B5EF4-FFF2-40B4-BE49-F238E27FC236}">
                <a16:creationId xmlns:a16="http://schemas.microsoft.com/office/drawing/2014/main" id="{B94F1039-6D38-4409-AB95-8D5195C5B84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>
            <a:innerShdw>
              <a:scrgbClr r="0" g="0" b="0">
                <a:alpha val="0"/>
              </a:scrgbClr>
            </a:innerShdw>
          </a:effectLst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SPRING_QUIZ_SHAPE1">
            <a:extLst>
              <a:ext uri="{FF2B5EF4-FFF2-40B4-BE49-F238E27FC236}">
                <a16:creationId xmlns:a16="http://schemas.microsoft.com/office/drawing/2014/main" id="{D11F3DFE-7924-4FD0-8B3A-FBECC119ECE3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147570" y="1851660"/>
            <a:ext cx="7899400" cy="4445000"/>
          </a:xfrm>
          <a:prstGeom prst="rect">
            <a:avLst/>
          </a:prstGeom>
          <a:effectLst>
            <a:outerShdw blurRad="114300" dist="38100" dir="5400000" rotWithShape="0">
              <a:scrgbClr r="0" g="0" b="0">
                <a:alpha val="20000"/>
              </a:scrgbClr>
            </a:outerShdw>
          </a:effectLst>
        </p:spPr>
      </p:pic>
      <p:sp>
        <p:nvSpPr>
          <p:cNvPr id="8" name="ISPRING_QUIZ_SHAPE2">
            <a:extLst>
              <a:ext uri="{FF2B5EF4-FFF2-40B4-BE49-F238E27FC236}">
                <a16:creationId xmlns:a16="http://schemas.microsoft.com/office/drawing/2014/main" id="{CD3F84B7-6DFF-4170-A6BA-800208B99D70}"/>
              </a:ext>
            </a:extLst>
          </p:cNvPr>
          <p:cNvSpPr txBox="1"/>
          <p:nvPr/>
        </p:nvSpPr>
        <p:spPr>
          <a:xfrm>
            <a:off x="731520" y="411480"/>
            <a:ext cx="10728960" cy="553998"/>
          </a:xfrm>
          <a:prstGeom prst="rect">
            <a:avLst/>
          </a:prstGeom>
          <a:noFill/>
          <a:effectLst>
            <a:innerShdw>
              <a:scrgbClr r="0" g="0" b="0">
                <a:alpha val="0"/>
              </a:scrgbClr>
            </a:innerShdw>
          </a:effectLst>
        </p:spPr>
        <p:txBody>
          <a:bodyPr vert="horz" rtlCol="0">
            <a:spAutoFit/>
          </a:bodyPr>
          <a:lstStyle/>
          <a:p>
            <a:pPr algn="ctr"/>
            <a:r>
              <a:rPr lang="en-US" sz="3000">
                <a:solidFill>
                  <a:srgbClr val="343944"/>
                </a:solidFill>
                <a:effectLst/>
                <a:latin typeface="Segoe UI" panose="020B0502040204020203" pitchFamily="34" charset="0"/>
              </a:rPr>
              <a:t>   Câu hỏi kiểm tra</a:t>
            </a:r>
          </a:p>
        </p:txBody>
      </p:sp>
      <p:pic>
        <p:nvPicPr>
          <p:cNvPr id="12" name="ISPRING_QUIZ_SHAPE3">
            <a:extLst>
              <a:ext uri="{FF2B5EF4-FFF2-40B4-BE49-F238E27FC236}">
                <a16:creationId xmlns:a16="http://schemas.microsoft.com/office/drawing/2014/main" id="{FC91CC77-09AE-40EC-9407-6EBDDF85CFBC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364080" y="482600"/>
            <a:ext cx="406400" cy="406400"/>
          </a:xfrm>
          <a:prstGeom prst="rect">
            <a:avLst/>
          </a:prstGeom>
          <a:effectLst>
            <a:innerShdw>
              <a:scrgbClr r="0" g="0" b="0">
                <a:alpha val="0"/>
              </a:scrgbClr>
            </a:innerShdw>
          </a:effectLst>
        </p:spPr>
      </p:pic>
      <p:sp>
        <p:nvSpPr>
          <p:cNvPr id="13" name="ISPRING_QUIZ_SHAPE4">
            <a:extLst>
              <a:ext uri="{FF2B5EF4-FFF2-40B4-BE49-F238E27FC236}">
                <a16:creationId xmlns:a16="http://schemas.microsoft.com/office/drawing/2014/main" id="{327A717E-DE1D-4D19-A890-DAF2792F8B27}"/>
              </a:ext>
            </a:extLst>
          </p:cNvPr>
          <p:cNvSpPr txBox="1"/>
          <p:nvPr/>
        </p:nvSpPr>
        <p:spPr>
          <a:xfrm>
            <a:off x="731520" y="1097280"/>
            <a:ext cx="10728960" cy="769441"/>
          </a:xfrm>
          <a:prstGeom prst="rect">
            <a:avLst/>
          </a:prstGeom>
          <a:noFill/>
          <a:effectLst>
            <a:innerShdw>
              <a:scrgbClr r="0" g="0" b="0">
                <a:alpha val="0"/>
              </a:scrgbClr>
            </a:innerShdw>
          </a:effectLst>
        </p:spPr>
        <p:txBody>
          <a:bodyPr vert="horz" rtlCol="0">
            <a:spAutoFit/>
          </a:bodyPr>
          <a:lstStyle/>
          <a:p>
            <a:pPr algn="ctr"/>
            <a:r>
              <a:rPr lang="vi-VN" sz="2200">
                <a:solidFill>
                  <a:srgbClr val="343944"/>
                </a:solidFill>
                <a:effectLst/>
                <a:latin typeface="Segoe UI" panose="020B0502040204020203" pitchFamily="34" charset="0"/>
              </a:rPr>
              <a:t>Chọn đối tượng này và nhấp vào
nút "Chèn bài tập" để chỉnh sửa đối tượng này</a:t>
            </a:r>
            <a:endParaRPr lang="en-US" sz="2200">
              <a:solidFill>
                <a:srgbClr val="343944"/>
              </a:solidFill>
              <a:effectLst/>
              <a:latin typeface="Segoe UI" panose="020B0502040204020203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573375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SPRING_QUIZ_SHAPE0">
            <a:extLst>
              <a:ext uri="{FF2B5EF4-FFF2-40B4-BE49-F238E27FC236}">
                <a16:creationId xmlns:a16="http://schemas.microsoft.com/office/drawing/2014/main" id="{244908C5-127F-42D9-AEE4-A79685FC9E4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>
            <a:innerShdw>
              <a:scrgbClr r="0" g="0" b="0">
                <a:alpha val="0"/>
              </a:scrgbClr>
            </a:innerShdw>
          </a:effectLst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SPRING_QUIZ_SHAPE1">
            <a:extLst>
              <a:ext uri="{FF2B5EF4-FFF2-40B4-BE49-F238E27FC236}">
                <a16:creationId xmlns:a16="http://schemas.microsoft.com/office/drawing/2014/main" id="{CB558AE9-6D79-440F-8AEE-AB9CBE50733A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147570" y="1851660"/>
            <a:ext cx="7899400" cy="4445000"/>
          </a:xfrm>
          <a:prstGeom prst="rect">
            <a:avLst/>
          </a:prstGeom>
          <a:effectLst>
            <a:outerShdw blurRad="114300" dist="38100" dir="5400000" rotWithShape="0">
              <a:scrgbClr r="0" g="0" b="0">
                <a:alpha val="20000"/>
              </a:scrgbClr>
            </a:outerShdw>
          </a:effectLst>
        </p:spPr>
      </p:pic>
      <p:sp>
        <p:nvSpPr>
          <p:cNvPr id="7" name="ISPRING_QUIZ_SHAPE2">
            <a:extLst>
              <a:ext uri="{FF2B5EF4-FFF2-40B4-BE49-F238E27FC236}">
                <a16:creationId xmlns:a16="http://schemas.microsoft.com/office/drawing/2014/main" id="{AF430811-162D-46B6-A366-F7CFFF14960D}"/>
              </a:ext>
            </a:extLst>
          </p:cNvPr>
          <p:cNvSpPr txBox="1"/>
          <p:nvPr/>
        </p:nvSpPr>
        <p:spPr>
          <a:xfrm>
            <a:off x="731520" y="411480"/>
            <a:ext cx="10728960" cy="553998"/>
          </a:xfrm>
          <a:prstGeom prst="rect">
            <a:avLst/>
          </a:prstGeom>
          <a:noFill/>
          <a:effectLst>
            <a:innerShdw>
              <a:scrgbClr r="0" g="0" b="0">
                <a:alpha val="0"/>
              </a:scrgbClr>
            </a:innerShdw>
          </a:effectLst>
        </p:spPr>
        <p:txBody>
          <a:bodyPr vert="horz" rtlCol="0">
            <a:spAutoFit/>
          </a:bodyPr>
          <a:lstStyle/>
          <a:p>
            <a:pPr algn="ctr"/>
            <a:r>
              <a:rPr lang="en-US" sz="3000">
                <a:solidFill>
                  <a:srgbClr val="343944"/>
                </a:solidFill>
                <a:effectLst/>
                <a:latin typeface="Segoe UI" panose="020B0502040204020203" pitchFamily="34" charset="0"/>
              </a:rPr>
              <a:t>   Câu hỏi kiểm tra</a:t>
            </a:r>
          </a:p>
        </p:txBody>
      </p:sp>
      <p:pic>
        <p:nvPicPr>
          <p:cNvPr id="10" name="ISPRING_QUIZ_SHAPE3">
            <a:extLst>
              <a:ext uri="{FF2B5EF4-FFF2-40B4-BE49-F238E27FC236}">
                <a16:creationId xmlns:a16="http://schemas.microsoft.com/office/drawing/2014/main" id="{7B815315-A715-440F-9236-536E4765D9C2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364080" y="482600"/>
            <a:ext cx="406400" cy="406400"/>
          </a:xfrm>
          <a:prstGeom prst="rect">
            <a:avLst/>
          </a:prstGeom>
          <a:effectLst>
            <a:innerShdw>
              <a:scrgbClr r="0" g="0" b="0">
                <a:alpha val="0"/>
              </a:scrgbClr>
            </a:innerShdw>
          </a:effectLst>
        </p:spPr>
      </p:pic>
      <p:sp>
        <p:nvSpPr>
          <p:cNvPr id="11" name="ISPRING_QUIZ_SHAPE4">
            <a:extLst>
              <a:ext uri="{FF2B5EF4-FFF2-40B4-BE49-F238E27FC236}">
                <a16:creationId xmlns:a16="http://schemas.microsoft.com/office/drawing/2014/main" id="{CE40D39B-C772-46AE-A01C-6A073B9DE14B}"/>
              </a:ext>
            </a:extLst>
          </p:cNvPr>
          <p:cNvSpPr txBox="1"/>
          <p:nvPr/>
        </p:nvSpPr>
        <p:spPr>
          <a:xfrm>
            <a:off x="731520" y="1097280"/>
            <a:ext cx="10728960" cy="769441"/>
          </a:xfrm>
          <a:prstGeom prst="rect">
            <a:avLst/>
          </a:prstGeom>
          <a:noFill/>
          <a:effectLst>
            <a:innerShdw>
              <a:scrgbClr r="0" g="0" b="0">
                <a:alpha val="0"/>
              </a:scrgbClr>
            </a:innerShdw>
          </a:effectLst>
        </p:spPr>
        <p:txBody>
          <a:bodyPr vert="horz" rtlCol="0">
            <a:spAutoFit/>
          </a:bodyPr>
          <a:lstStyle/>
          <a:p>
            <a:pPr algn="ctr"/>
            <a:r>
              <a:rPr lang="vi-VN" sz="2200">
                <a:solidFill>
                  <a:srgbClr val="343944"/>
                </a:solidFill>
                <a:effectLst/>
                <a:latin typeface="Segoe UI" panose="020B0502040204020203" pitchFamily="34" charset="0"/>
              </a:rPr>
              <a:t>Chọn đối tượng này và nhấp vào
nút "Chèn bài tập" để chỉnh sửa đối tượng này</a:t>
            </a:r>
            <a:endParaRPr lang="en-US" sz="2200">
              <a:solidFill>
                <a:srgbClr val="343944"/>
              </a:solidFill>
              <a:effectLst/>
              <a:latin typeface="Segoe UI" panose="020B0502040204020203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178944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SPRING_QUIZ_SHAPE0">
            <a:extLst>
              <a:ext uri="{FF2B5EF4-FFF2-40B4-BE49-F238E27FC236}">
                <a16:creationId xmlns:a16="http://schemas.microsoft.com/office/drawing/2014/main" id="{3095270E-354D-4E12-B302-1AA5DA8BD5D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>
            <a:innerShdw>
              <a:scrgbClr r="0" g="0" b="0">
                <a:alpha val="0"/>
              </a:scrgbClr>
            </a:innerShdw>
          </a:effectLst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SPRING_QUIZ_SHAPE1">
            <a:extLst>
              <a:ext uri="{FF2B5EF4-FFF2-40B4-BE49-F238E27FC236}">
                <a16:creationId xmlns:a16="http://schemas.microsoft.com/office/drawing/2014/main" id="{C468BE46-BC9B-4B93-9606-2BDCD894084B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147570" y="1851660"/>
            <a:ext cx="7899400" cy="4445000"/>
          </a:xfrm>
          <a:prstGeom prst="rect">
            <a:avLst/>
          </a:prstGeom>
          <a:effectLst>
            <a:outerShdw blurRad="114300" dist="38100" dir="5400000" rotWithShape="0">
              <a:scrgbClr r="0" g="0" b="0">
                <a:alpha val="20000"/>
              </a:scrgbClr>
            </a:outerShdw>
          </a:effectLst>
        </p:spPr>
      </p:pic>
      <p:sp>
        <p:nvSpPr>
          <p:cNvPr id="8" name="ISPRING_QUIZ_SHAPE2">
            <a:extLst>
              <a:ext uri="{FF2B5EF4-FFF2-40B4-BE49-F238E27FC236}">
                <a16:creationId xmlns:a16="http://schemas.microsoft.com/office/drawing/2014/main" id="{AEB2FCF1-4009-4387-8781-4A83FB44434F}"/>
              </a:ext>
            </a:extLst>
          </p:cNvPr>
          <p:cNvSpPr txBox="1"/>
          <p:nvPr/>
        </p:nvSpPr>
        <p:spPr>
          <a:xfrm>
            <a:off x="731520" y="411480"/>
            <a:ext cx="10728960" cy="553998"/>
          </a:xfrm>
          <a:prstGeom prst="rect">
            <a:avLst/>
          </a:prstGeom>
          <a:noFill/>
          <a:effectLst>
            <a:innerShdw>
              <a:scrgbClr r="0" g="0" b="0">
                <a:alpha val="0"/>
              </a:scrgbClr>
            </a:innerShdw>
          </a:effectLst>
        </p:spPr>
        <p:txBody>
          <a:bodyPr vert="horz" rtlCol="0">
            <a:spAutoFit/>
          </a:bodyPr>
          <a:lstStyle/>
          <a:p>
            <a:pPr algn="ctr"/>
            <a:r>
              <a:rPr lang="en-US" sz="3000">
                <a:solidFill>
                  <a:srgbClr val="343944"/>
                </a:solidFill>
                <a:effectLst/>
                <a:latin typeface="Segoe UI" panose="020B0502040204020203" pitchFamily="34" charset="0"/>
              </a:rPr>
              <a:t>   Câu hỏi kiểm tra</a:t>
            </a:r>
          </a:p>
        </p:txBody>
      </p:sp>
      <p:pic>
        <p:nvPicPr>
          <p:cNvPr id="12" name="ISPRING_QUIZ_SHAPE3">
            <a:extLst>
              <a:ext uri="{FF2B5EF4-FFF2-40B4-BE49-F238E27FC236}">
                <a16:creationId xmlns:a16="http://schemas.microsoft.com/office/drawing/2014/main" id="{6126DA7B-08D3-40BE-9B42-996781FE2A76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364080" y="482600"/>
            <a:ext cx="406400" cy="406400"/>
          </a:xfrm>
          <a:prstGeom prst="rect">
            <a:avLst/>
          </a:prstGeom>
          <a:effectLst>
            <a:innerShdw>
              <a:scrgbClr r="0" g="0" b="0">
                <a:alpha val="0"/>
              </a:scrgbClr>
            </a:innerShdw>
          </a:effectLst>
        </p:spPr>
      </p:pic>
      <p:sp>
        <p:nvSpPr>
          <p:cNvPr id="13" name="ISPRING_QUIZ_SHAPE4">
            <a:extLst>
              <a:ext uri="{FF2B5EF4-FFF2-40B4-BE49-F238E27FC236}">
                <a16:creationId xmlns:a16="http://schemas.microsoft.com/office/drawing/2014/main" id="{C9B88886-C0E1-4F5A-ADED-7C016B43F976}"/>
              </a:ext>
            </a:extLst>
          </p:cNvPr>
          <p:cNvSpPr txBox="1"/>
          <p:nvPr/>
        </p:nvSpPr>
        <p:spPr>
          <a:xfrm>
            <a:off x="731520" y="1097280"/>
            <a:ext cx="10728960" cy="769441"/>
          </a:xfrm>
          <a:prstGeom prst="rect">
            <a:avLst/>
          </a:prstGeom>
          <a:noFill/>
          <a:effectLst>
            <a:innerShdw>
              <a:scrgbClr r="0" g="0" b="0">
                <a:alpha val="0"/>
              </a:scrgbClr>
            </a:innerShdw>
          </a:effectLst>
        </p:spPr>
        <p:txBody>
          <a:bodyPr vert="horz" rtlCol="0">
            <a:spAutoFit/>
          </a:bodyPr>
          <a:lstStyle/>
          <a:p>
            <a:pPr algn="ctr"/>
            <a:r>
              <a:rPr lang="vi-VN" sz="2200">
                <a:solidFill>
                  <a:srgbClr val="343944"/>
                </a:solidFill>
                <a:effectLst/>
                <a:latin typeface="Segoe UI" panose="020B0502040204020203" pitchFamily="34" charset="0"/>
              </a:rPr>
              <a:t>Chọn đối tượng này và nhấp vào
nút "Chèn bài tập" để chỉnh sửa đối tượng này</a:t>
            </a:r>
            <a:endParaRPr lang="en-US" sz="2200">
              <a:solidFill>
                <a:srgbClr val="343944"/>
              </a:solidFill>
              <a:effectLst/>
              <a:latin typeface="Segoe UI" panose="020B0502040204020203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024990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SPRING_QUIZ_SHAPE0">
            <a:extLst>
              <a:ext uri="{FF2B5EF4-FFF2-40B4-BE49-F238E27FC236}">
                <a16:creationId xmlns:a16="http://schemas.microsoft.com/office/drawing/2014/main" id="{C8CFB19D-9E7C-4992-94EC-18B4E586655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>
            <a:innerShdw>
              <a:scrgbClr r="0" g="0" b="0">
                <a:alpha val="0"/>
              </a:scrgbClr>
            </a:innerShdw>
          </a:effectLst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ISPRING_QUIZ_SHAPE1">
            <a:extLst>
              <a:ext uri="{FF2B5EF4-FFF2-40B4-BE49-F238E27FC236}">
                <a16:creationId xmlns:a16="http://schemas.microsoft.com/office/drawing/2014/main" id="{8B4BFD99-E039-410B-8B0A-AAAE9EFF96F1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147570" y="1851660"/>
            <a:ext cx="7899400" cy="4445000"/>
          </a:xfrm>
          <a:prstGeom prst="rect">
            <a:avLst/>
          </a:prstGeom>
          <a:effectLst>
            <a:outerShdw blurRad="114300" dist="38100" dir="5400000" rotWithShape="0">
              <a:scrgbClr r="0" g="0" b="0">
                <a:alpha val="20000"/>
              </a:scrgbClr>
            </a:outerShdw>
          </a:effectLst>
        </p:spPr>
      </p:pic>
      <p:sp>
        <p:nvSpPr>
          <p:cNvPr id="14" name="ISPRING_QUIZ_SHAPE2">
            <a:extLst>
              <a:ext uri="{FF2B5EF4-FFF2-40B4-BE49-F238E27FC236}">
                <a16:creationId xmlns:a16="http://schemas.microsoft.com/office/drawing/2014/main" id="{68212B01-2FB9-47F6-94B4-55EB6F3C6108}"/>
              </a:ext>
            </a:extLst>
          </p:cNvPr>
          <p:cNvSpPr txBox="1"/>
          <p:nvPr/>
        </p:nvSpPr>
        <p:spPr>
          <a:xfrm>
            <a:off x="731520" y="411480"/>
            <a:ext cx="10728960" cy="553998"/>
          </a:xfrm>
          <a:prstGeom prst="rect">
            <a:avLst/>
          </a:prstGeom>
          <a:noFill/>
          <a:effectLst>
            <a:innerShdw>
              <a:scrgbClr r="0" g="0" b="0">
                <a:alpha val="0"/>
              </a:scrgbClr>
            </a:innerShdw>
          </a:effectLst>
        </p:spPr>
        <p:txBody>
          <a:bodyPr vert="horz" rtlCol="0">
            <a:spAutoFit/>
          </a:bodyPr>
          <a:lstStyle/>
          <a:p>
            <a:pPr algn="ctr"/>
            <a:r>
              <a:rPr lang="en-US" sz="3000">
                <a:solidFill>
                  <a:srgbClr val="343944"/>
                </a:solidFill>
                <a:effectLst/>
                <a:latin typeface="Segoe UI" panose="020B0502040204020203" pitchFamily="34" charset="0"/>
              </a:rPr>
              <a:t>   Câu hỏi kiểm tra</a:t>
            </a:r>
          </a:p>
        </p:txBody>
      </p:sp>
      <p:pic>
        <p:nvPicPr>
          <p:cNvPr id="16" name="ISPRING_QUIZ_SHAPE3">
            <a:extLst>
              <a:ext uri="{FF2B5EF4-FFF2-40B4-BE49-F238E27FC236}">
                <a16:creationId xmlns:a16="http://schemas.microsoft.com/office/drawing/2014/main" id="{670D463D-484C-4944-925B-D1179E384418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364080" y="482600"/>
            <a:ext cx="406400" cy="406400"/>
          </a:xfrm>
          <a:prstGeom prst="rect">
            <a:avLst/>
          </a:prstGeom>
          <a:effectLst>
            <a:innerShdw>
              <a:scrgbClr r="0" g="0" b="0">
                <a:alpha val="0"/>
              </a:scrgbClr>
            </a:innerShdw>
          </a:effectLst>
        </p:spPr>
      </p:pic>
      <p:sp>
        <p:nvSpPr>
          <p:cNvPr id="17" name="ISPRING_QUIZ_SHAPE4">
            <a:extLst>
              <a:ext uri="{FF2B5EF4-FFF2-40B4-BE49-F238E27FC236}">
                <a16:creationId xmlns:a16="http://schemas.microsoft.com/office/drawing/2014/main" id="{BE500B6A-A999-43C3-84D8-E925EB7EF894}"/>
              </a:ext>
            </a:extLst>
          </p:cNvPr>
          <p:cNvSpPr txBox="1"/>
          <p:nvPr/>
        </p:nvSpPr>
        <p:spPr>
          <a:xfrm>
            <a:off x="731520" y="1097280"/>
            <a:ext cx="10728960" cy="769441"/>
          </a:xfrm>
          <a:prstGeom prst="rect">
            <a:avLst/>
          </a:prstGeom>
          <a:noFill/>
          <a:effectLst>
            <a:innerShdw>
              <a:scrgbClr r="0" g="0" b="0">
                <a:alpha val="0"/>
              </a:scrgbClr>
            </a:innerShdw>
          </a:effectLst>
        </p:spPr>
        <p:txBody>
          <a:bodyPr vert="horz" rtlCol="0">
            <a:spAutoFit/>
          </a:bodyPr>
          <a:lstStyle/>
          <a:p>
            <a:pPr algn="ctr"/>
            <a:r>
              <a:rPr lang="vi-VN" sz="2200">
                <a:solidFill>
                  <a:srgbClr val="343944"/>
                </a:solidFill>
                <a:effectLst/>
                <a:latin typeface="Segoe UI" panose="020B0502040204020203" pitchFamily="34" charset="0"/>
              </a:rPr>
              <a:t>Chọn đối tượng này và nhấp vào
nút "Chèn bài tập" để chỉnh sửa đối tượng này</a:t>
            </a:r>
            <a:endParaRPr lang="en-US" sz="2200">
              <a:solidFill>
                <a:srgbClr val="343944"/>
              </a:solidFill>
              <a:effectLst/>
              <a:latin typeface="Segoe UI" panose="020B0502040204020203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982271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SPRING_QUIZ_SHAPE0">
            <a:extLst>
              <a:ext uri="{FF2B5EF4-FFF2-40B4-BE49-F238E27FC236}">
                <a16:creationId xmlns:a16="http://schemas.microsoft.com/office/drawing/2014/main" id="{D1B44F6A-C247-4CF1-A8C3-79EAEEDB03B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>
            <a:innerShdw>
              <a:scrgbClr r="0" g="0" b="0">
                <a:alpha val="0"/>
              </a:scrgbClr>
            </a:innerShdw>
          </a:effectLst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ISPRING_QUIZ_SHAPE1">
            <a:extLst>
              <a:ext uri="{FF2B5EF4-FFF2-40B4-BE49-F238E27FC236}">
                <a16:creationId xmlns:a16="http://schemas.microsoft.com/office/drawing/2014/main" id="{0A2DA38F-E188-480E-9BB6-144747F16B35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147570" y="1851660"/>
            <a:ext cx="7899400" cy="4445000"/>
          </a:xfrm>
          <a:prstGeom prst="rect">
            <a:avLst/>
          </a:prstGeom>
          <a:effectLst>
            <a:outerShdw blurRad="114300" dist="38100" dir="5400000" rotWithShape="0">
              <a:scrgbClr r="0" g="0" b="0">
                <a:alpha val="20000"/>
              </a:scrgbClr>
            </a:outerShdw>
          </a:effectLst>
        </p:spPr>
      </p:pic>
      <p:sp>
        <p:nvSpPr>
          <p:cNvPr id="14" name="ISPRING_QUIZ_SHAPE2">
            <a:extLst>
              <a:ext uri="{FF2B5EF4-FFF2-40B4-BE49-F238E27FC236}">
                <a16:creationId xmlns:a16="http://schemas.microsoft.com/office/drawing/2014/main" id="{9705CAAF-9128-42F9-899E-143AC071D15C}"/>
              </a:ext>
            </a:extLst>
          </p:cNvPr>
          <p:cNvSpPr txBox="1"/>
          <p:nvPr/>
        </p:nvSpPr>
        <p:spPr>
          <a:xfrm>
            <a:off x="731520" y="411480"/>
            <a:ext cx="10728960" cy="553998"/>
          </a:xfrm>
          <a:prstGeom prst="rect">
            <a:avLst/>
          </a:prstGeom>
          <a:noFill/>
          <a:effectLst>
            <a:innerShdw>
              <a:scrgbClr r="0" g="0" b="0">
                <a:alpha val="0"/>
              </a:scrgbClr>
            </a:innerShdw>
          </a:effectLst>
        </p:spPr>
        <p:txBody>
          <a:bodyPr vert="horz" rtlCol="0">
            <a:spAutoFit/>
          </a:bodyPr>
          <a:lstStyle/>
          <a:p>
            <a:pPr algn="ctr"/>
            <a:r>
              <a:rPr lang="en-US" sz="3000">
                <a:solidFill>
                  <a:srgbClr val="343944"/>
                </a:solidFill>
                <a:effectLst/>
                <a:latin typeface="Segoe UI" panose="020B0502040204020203" pitchFamily="34" charset="0"/>
              </a:rPr>
              <a:t>   Câu hỏi kiểm tra</a:t>
            </a:r>
          </a:p>
        </p:txBody>
      </p:sp>
      <p:pic>
        <p:nvPicPr>
          <p:cNvPr id="16" name="ISPRING_QUIZ_SHAPE3">
            <a:extLst>
              <a:ext uri="{FF2B5EF4-FFF2-40B4-BE49-F238E27FC236}">
                <a16:creationId xmlns:a16="http://schemas.microsoft.com/office/drawing/2014/main" id="{84260BB6-3B94-408F-B705-CBCADC460A50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364080" y="482600"/>
            <a:ext cx="406400" cy="406400"/>
          </a:xfrm>
          <a:prstGeom prst="rect">
            <a:avLst/>
          </a:prstGeom>
          <a:effectLst>
            <a:innerShdw>
              <a:scrgbClr r="0" g="0" b="0">
                <a:alpha val="0"/>
              </a:scrgbClr>
            </a:innerShdw>
          </a:effectLst>
        </p:spPr>
      </p:pic>
      <p:sp>
        <p:nvSpPr>
          <p:cNvPr id="17" name="ISPRING_QUIZ_SHAPE4">
            <a:extLst>
              <a:ext uri="{FF2B5EF4-FFF2-40B4-BE49-F238E27FC236}">
                <a16:creationId xmlns:a16="http://schemas.microsoft.com/office/drawing/2014/main" id="{4214B34E-8900-4ACE-B00D-CA1EF1357BCD}"/>
              </a:ext>
            </a:extLst>
          </p:cNvPr>
          <p:cNvSpPr txBox="1"/>
          <p:nvPr/>
        </p:nvSpPr>
        <p:spPr>
          <a:xfrm>
            <a:off x="731520" y="1097280"/>
            <a:ext cx="10728960" cy="769441"/>
          </a:xfrm>
          <a:prstGeom prst="rect">
            <a:avLst/>
          </a:prstGeom>
          <a:noFill/>
          <a:effectLst>
            <a:innerShdw>
              <a:scrgbClr r="0" g="0" b="0">
                <a:alpha val="0"/>
              </a:scrgbClr>
            </a:innerShdw>
          </a:effectLst>
        </p:spPr>
        <p:txBody>
          <a:bodyPr vert="horz" rtlCol="0">
            <a:spAutoFit/>
          </a:bodyPr>
          <a:lstStyle/>
          <a:p>
            <a:pPr algn="ctr"/>
            <a:r>
              <a:rPr lang="vi-VN" sz="2200">
                <a:solidFill>
                  <a:srgbClr val="343944"/>
                </a:solidFill>
                <a:effectLst/>
                <a:latin typeface="Segoe UI" panose="020B0502040204020203" pitchFamily="34" charset="0"/>
              </a:rPr>
              <a:t>Chọn đối tượng này và nhấp vào
nút "Chèn bài tập" để chỉnh sửa đối tượng này</a:t>
            </a:r>
            <a:endParaRPr lang="en-US" sz="2200">
              <a:solidFill>
                <a:srgbClr val="343944"/>
              </a:solidFill>
              <a:effectLst/>
              <a:latin typeface="Segoe UI" panose="020B0502040204020203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847015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ISPRING_QUIZ_SHAPE0">
            <a:extLst>
              <a:ext uri="{FF2B5EF4-FFF2-40B4-BE49-F238E27FC236}">
                <a16:creationId xmlns:a16="http://schemas.microsoft.com/office/drawing/2014/main" id="{D63FDBC7-623B-4298-AFC5-72658835A7B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>
            <a:innerShdw>
              <a:scrgbClr r="0" g="0" b="0">
                <a:alpha val="0"/>
              </a:scrgbClr>
            </a:innerShdw>
          </a:effectLst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ISPRING_QUIZ_SHAPE1">
            <a:extLst>
              <a:ext uri="{FF2B5EF4-FFF2-40B4-BE49-F238E27FC236}">
                <a16:creationId xmlns:a16="http://schemas.microsoft.com/office/drawing/2014/main" id="{80489576-3780-435A-A8D7-7DC7D1035638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147570" y="1851660"/>
            <a:ext cx="7899400" cy="4445000"/>
          </a:xfrm>
          <a:prstGeom prst="rect">
            <a:avLst/>
          </a:prstGeom>
          <a:effectLst>
            <a:outerShdw blurRad="114300" dist="38100" dir="5400000" rotWithShape="0">
              <a:scrgbClr r="0" g="0" b="0">
                <a:alpha val="20000"/>
              </a:scrgbClr>
            </a:outerShdw>
          </a:effectLst>
        </p:spPr>
      </p:pic>
      <p:sp>
        <p:nvSpPr>
          <p:cNvPr id="21" name="ISPRING_QUIZ_SHAPE2">
            <a:extLst>
              <a:ext uri="{FF2B5EF4-FFF2-40B4-BE49-F238E27FC236}">
                <a16:creationId xmlns:a16="http://schemas.microsoft.com/office/drawing/2014/main" id="{C37E0776-B335-4274-951D-74DEBE8F195F}"/>
              </a:ext>
            </a:extLst>
          </p:cNvPr>
          <p:cNvSpPr txBox="1"/>
          <p:nvPr/>
        </p:nvSpPr>
        <p:spPr>
          <a:xfrm>
            <a:off x="731520" y="411480"/>
            <a:ext cx="10728960" cy="553998"/>
          </a:xfrm>
          <a:prstGeom prst="rect">
            <a:avLst/>
          </a:prstGeom>
          <a:noFill/>
          <a:effectLst>
            <a:innerShdw>
              <a:scrgbClr r="0" g="0" b="0">
                <a:alpha val="0"/>
              </a:scrgbClr>
            </a:innerShdw>
          </a:effectLst>
        </p:spPr>
        <p:txBody>
          <a:bodyPr vert="horz" rtlCol="0">
            <a:spAutoFit/>
          </a:bodyPr>
          <a:lstStyle/>
          <a:p>
            <a:pPr algn="ctr"/>
            <a:r>
              <a:rPr lang="en-US" sz="3000">
                <a:solidFill>
                  <a:srgbClr val="343944"/>
                </a:solidFill>
                <a:effectLst/>
                <a:latin typeface="Segoe UI" panose="020B0502040204020203" pitchFamily="34" charset="0"/>
              </a:rPr>
              <a:t>   Câu hỏi kiểm tra</a:t>
            </a:r>
          </a:p>
        </p:txBody>
      </p:sp>
      <p:pic>
        <p:nvPicPr>
          <p:cNvPr id="23" name="ISPRING_QUIZ_SHAPE3">
            <a:extLst>
              <a:ext uri="{FF2B5EF4-FFF2-40B4-BE49-F238E27FC236}">
                <a16:creationId xmlns:a16="http://schemas.microsoft.com/office/drawing/2014/main" id="{160D85B4-4CD6-4997-BDE9-861CF4FA025B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364080" y="482600"/>
            <a:ext cx="406400" cy="406400"/>
          </a:xfrm>
          <a:prstGeom prst="rect">
            <a:avLst/>
          </a:prstGeom>
          <a:effectLst>
            <a:innerShdw>
              <a:scrgbClr r="0" g="0" b="0">
                <a:alpha val="0"/>
              </a:scrgbClr>
            </a:innerShdw>
          </a:effectLst>
        </p:spPr>
      </p:pic>
      <p:sp>
        <p:nvSpPr>
          <p:cNvPr id="24" name="ISPRING_QUIZ_SHAPE4">
            <a:extLst>
              <a:ext uri="{FF2B5EF4-FFF2-40B4-BE49-F238E27FC236}">
                <a16:creationId xmlns:a16="http://schemas.microsoft.com/office/drawing/2014/main" id="{CE0D3036-C571-4676-BDF8-8C888EB3B95E}"/>
              </a:ext>
            </a:extLst>
          </p:cNvPr>
          <p:cNvSpPr txBox="1"/>
          <p:nvPr/>
        </p:nvSpPr>
        <p:spPr>
          <a:xfrm>
            <a:off x="731520" y="1097280"/>
            <a:ext cx="10728960" cy="769441"/>
          </a:xfrm>
          <a:prstGeom prst="rect">
            <a:avLst/>
          </a:prstGeom>
          <a:noFill/>
          <a:effectLst>
            <a:innerShdw>
              <a:scrgbClr r="0" g="0" b="0">
                <a:alpha val="0"/>
              </a:scrgbClr>
            </a:innerShdw>
          </a:effectLst>
        </p:spPr>
        <p:txBody>
          <a:bodyPr vert="horz" rtlCol="0">
            <a:spAutoFit/>
          </a:bodyPr>
          <a:lstStyle/>
          <a:p>
            <a:pPr algn="ctr"/>
            <a:r>
              <a:rPr lang="vi-VN" sz="2200">
                <a:solidFill>
                  <a:srgbClr val="343944"/>
                </a:solidFill>
                <a:effectLst/>
                <a:latin typeface="Segoe UI" panose="020B0502040204020203" pitchFamily="34" charset="0"/>
              </a:rPr>
              <a:t>Chọn đối tượng này và nhấp vào
nút "Chèn bài tập" để chỉnh sửa đối tượng này</a:t>
            </a:r>
            <a:endParaRPr lang="en-US" sz="2200">
              <a:solidFill>
                <a:srgbClr val="343944"/>
              </a:solidFill>
              <a:effectLst/>
              <a:latin typeface="Segoe UI" panose="020B0502040204020203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576450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D7CEA9-7592-4630-A0BE-BE1E21A60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ÔN SỐ LƯỢNG 5">
            <a:hlinkClick r:id="" action="ppaction://media"/>
            <a:extLst>
              <a:ext uri="{FF2B5EF4-FFF2-40B4-BE49-F238E27FC236}">
                <a16:creationId xmlns:a16="http://schemas.microsoft.com/office/drawing/2014/main" id="{CF6F63DA-0DA4-43B2-B926-BFB78A692618}"/>
              </a:ext>
            </a:extLst>
          </p:cNvPr>
          <p:cNvPicPr>
            <a:picLocks noGrp="1" noChangeAspect="1"/>
          </p:cNvPicPr>
          <p:nvPr>
            <p:ph idx="1"/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12933" y="-1"/>
            <a:ext cx="11979067" cy="6574081"/>
          </a:xfr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38715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39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SPRING_QUIZ_SHAPE0">
            <a:extLst>
              <a:ext uri="{FF2B5EF4-FFF2-40B4-BE49-F238E27FC236}">
                <a16:creationId xmlns:a16="http://schemas.microsoft.com/office/drawing/2014/main" id="{C494DB53-554A-4E64-B1B7-014EC2D534D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>
            <a:innerShdw>
              <a:scrgbClr r="0" g="0" b="0">
                <a:alpha val="0"/>
              </a:scrgbClr>
            </a:innerShdw>
          </a:effectLst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SPRING_QUIZ_SHAPE1">
            <a:extLst>
              <a:ext uri="{FF2B5EF4-FFF2-40B4-BE49-F238E27FC236}">
                <a16:creationId xmlns:a16="http://schemas.microsoft.com/office/drawing/2014/main" id="{97F0BB81-3A7E-450D-AB0B-4FCD7FDB5963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147570" y="1851660"/>
            <a:ext cx="7899400" cy="4445000"/>
          </a:xfrm>
          <a:prstGeom prst="rect">
            <a:avLst/>
          </a:prstGeom>
          <a:effectLst>
            <a:outerShdw blurRad="114300" dist="38100" dir="5400000" rotWithShape="0">
              <a:scrgbClr r="0" g="0" b="0">
                <a:alpha val="20000"/>
              </a:scrgbClr>
            </a:outerShdw>
          </a:effectLst>
        </p:spPr>
      </p:pic>
      <p:sp>
        <p:nvSpPr>
          <p:cNvPr id="8" name="ISPRING_QUIZ_SHAPE2">
            <a:extLst>
              <a:ext uri="{FF2B5EF4-FFF2-40B4-BE49-F238E27FC236}">
                <a16:creationId xmlns:a16="http://schemas.microsoft.com/office/drawing/2014/main" id="{2C8AC3B7-CC92-4C18-B6D4-50F1D9AE2C8D}"/>
              </a:ext>
            </a:extLst>
          </p:cNvPr>
          <p:cNvSpPr txBox="1"/>
          <p:nvPr/>
        </p:nvSpPr>
        <p:spPr>
          <a:xfrm>
            <a:off x="731520" y="411480"/>
            <a:ext cx="10728960" cy="553998"/>
          </a:xfrm>
          <a:prstGeom prst="rect">
            <a:avLst/>
          </a:prstGeom>
          <a:noFill/>
          <a:effectLst>
            <a:innerShdw>
              <a:scrgbClr r="0" g="0" b="0">
                <a:alpha val="0"/>
              </a:scrgbClr>
            </a:innerShdw>
          </a:effectLst>
        </p:spPr>
        <p:txBody>
          <a:bodyPr vert="horz" rtlCol="0">
            <a:spAutoFit/>
          </a:bodyPr>
          <a:lstStyle/>
          <a:p>
            <a:pPr algn="ctr"/>
            <a:r>
              <a:rPr lang="en-US" sz="3000">
                <a:solidFill>
                  <a:srgbClr val="343944"/>
                </a:solidFill>
                <a:effectLst/>
                <a:latin typeface="Segoe UI" panose="020B0502040204020203" pitchFamily="34" charset="0"/>
              </a:rPr>
              <a:t>   Câu hỏi kiểm tra</a:t>
            </a:r>
          </a:p>
        </p:txBody>
      </p:sp>
      <p:pic>
        <p:nvPicPr>
          <p:cNvPr id="12" name="ISPRING_QUIZ_SHAPE3">
            <a:extLst>
              <a:ext uri="{FF2B5EF4-FFF2-40B4-BE49-F238E27FC236}">
                <a16:creationId xmlns:a16="http://schemas.microsoft.com/office/drawing/2014/main" id="{24FF733D-7E35-44A2-878F-D798DA0BC59B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364080" y="482600"/>
            <a:ext cx="406400" cy="406400"/>
          </a:xfrm>
          <a:prstGeom prst="rect">
            <a:avLst/>
          </a:prstGeom>
          <a:effectLst>
            <a:innerShdw>
              <a:scrgbClr r="0" g="0" b="0">
                <a:alpha val="0"/>
              </a:scrgbClr>
            </a:innerShdw>
          </a:effectLst>
        </p:spPr>
      </p:pic>
      <p:sp>
        <p:nvSpPr>
          <p:cNvPr id="13" name="ISPRING_QUIZ_SHAPE4">
            <a:extLst>
              <a:ext uri="{FF2B5EF4-FFF2-40B4-BE49-F238E27FC236}">
                <a16:creationId xmlns:a16="http://schemas.microsoft.com/office/drawing/2014/main" id="{D127A65D-9382-4654-85E1-5FA1421AC0A3}"/>
              </a:ext>
            </a:extLst>
          </p:cNvPr>
          <p:cNvSpPr txBox="1"/>
          <p:nvPr/>
        </p:nvSpPr>
        <p:spPr>
          <a:xfrm>
            <a:off x="731520" y="1097280"/>
            <a:ext cx="10728960" cy="769441"/>
          </a:xfrm>
          <a:prstGeom prst="rect">
            <a:avLst/>
          </a:prstGeom>
          <a:noFill/>
          <a:effectLst>
            <a:innerShdw>
              <a:scrgbClr r="0" g="0" b="0">
                <a:alpha val="0"/>
              </a:scrgbClr>
            </a:innerShdw>
          </a:effectLst>
        </p:spPr>
        <p:txBody>
          <a:bodyPr vert="horz" rtlCol="0">
            <a:spAutoFit/>
          </a:bodyPr>
          <a:lstStyle/>
          <a:p>
            <a:pPr algn="ctr"/>
            <a:r>
              <a:rPr lang="vi-VN" sz="2200">
                <a:solidFill>
                  <a:srgbClr val="343944"/>
                </a:solidFill>
                <a:effectLst/>
                <a:latin typeface="Segoe UI" panose="020B0502040204020203" pitchFamily="34" charset="0"/>
              </a:rPr>
              <a:t>Chọn đối tượng này và nhấp vào
nút "Chèn bài tập" để chỉnh sửa đối tượng này</a:t>
            </a:r>
            <a:endParaRPr lang="en-US" sz="2200">
              <a:solidFill>
                <a:srgbClr val="343944"/>
              </a:solidFill>
              <a:effectLst/>
              <a:latin typeface="Segoe UI" panose="020B0502040204020203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83086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ISPRING_QUIZ_SHAPE0">
            <a:extLst>
              <a:ext uri="{FF2B5EF4-FFF2-40B4-BE49-F238E27FC236}">
                <a16:creationId xmlns:a16="http://schemas.microsoft.com/office/drawing/2014/main" id="{2EF3FA98-75AF-4684-8D9C-466B04CD323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>
            <a:innerShdw>
              <a:scrgbClr r="0" g="0" b="0">
                <a:alpha val="0"/>
              </a:scrgbClr>
            </a:innerShdw>
          </a:effectLst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ISPRING_QUIZ_SHAPE1">
            <a:extLst>
              <a:ext uri="{FF2B5EF4-FFF2-40B4-BE49-F238E27FC236}">
                <a16:creationId xmlns:a16="http://schemas.microsoft.com/office/drawing/2014/main" id="{2CA8CA6E-19DF-4962-A4F0-5039A4E472CC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147570" y="1851660"/>
            <a:ext cx="7899400" cy="4445000"/>
          </a:xfrm>
          <a:prstGeom prst="rect">
            <a:avLst/>
          </a:prstGeom>
          <a:effectLst>
            <a:outerShdw blurRad="114300" dist="38100" dir="5400000" rotWithShape="0">
              <a:scrgbClr r="0" g="0" b="0">
                <a:alpha val="20000"/>
              </a:scrgbClr>
            </a:outerShdw>
          </a:effectLst>
        </p:spPr>
      </p:pic>
      <p:sp>
        <p:nvSpPr>
          <p:cNvPr id="21" name="ISPRING_QUIZ_SHAPE2">
            <a:extLst>
              <a:ext uri="{FF2B5EF4-FFF2-40B4-BE49-F238E27FC236}">
                <a16:creationId xmlns:a16="http://schemas.microsoft.com/office/drawing/2014/main" id="{F09D9B61-ABAD-44AE-A1BD-63C38A0DD5C9}"/>
              </a:ext>
            </a:extLst>
          </p:cNvPr>
          <p:cNvSpPr txBox="1"/>
          <p:nvPr/>
        </p:nvSpPr>
        <p:spPr>
          <a:xfrm>
            <a:off x="731520" y="411480"/>
            <a:ext cx="10728960" cy="553998"/>
          </a:xfrm>
          <a:prstGeom prst="rect">
            <a:avLst/>
          </a:prstGeom>
          <a:noFill/>
          <a:effectLst>
            <a:innerShdw>
              <a:scrgbClr r="0" g="0" b="0">
                <a:alpha val="0"/>
              </a:scrgbClr>
            </a:innerShdw>
          </a:effectLst>
        </p:spPr>
        <p:txBody>
          <a:bodyPr vert="horz" rtlCol="0">
            <a:spAutoFit/>
          </a:bodyPr>
          <a:lstStyle/>
          <a:p>
            <a:pPr algn="ctr"/>
            <a:r>
              <a:rPr lang="en-US" sz="3000">
                <a:solidFill>
                  <a:srgbClr val="343944"/>
                </a:solidFill>
                <a:effectLst/>
                <a:latin typeface="Segoe UI" panose="020B0502040204020203" pitchFamily="34" charset="0"/>
              </a:rPr>
              <a:t>   Câu hỏi kiểm tra</a:t>
            </a:r>
          </a:p>
        </p:txBody>
      </p:sp>
      <p:pic>
        <p:nvPicPr>
          <p:cNvPr id="23" name="ISPRING_QUIZ_SHAPE3">
            <a:extLst>
              <a:ext uri="{FF2B5EF4-FFF2-40B4-BE49-F238E27FC236}">
                <a16:creationId xmlns:a16="http://schemas.microsoft.com/office/drawing/2014/main" id="{495AEF46-9253-4B4E-BA8C-7E8E3CA130DC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364080" y="482600"/>
            <a:ext cx="406400" cy="406400"/>
          </a:xfrm>
          <a:prstGeom prst="rect">
            <a:avLst/>
          </a:prstGeom>
          <a:effectLst>
            <a:innerShdw>
              <a:scrgbClr r="0" g="0" b="0">
                <a:alpha val="0"/>
              </a:scrgbClr>
            </a:innerShdw>
          </a:effectLst>
        </p:spPr>
      </p:pic>
      <p:sp>
        <p:nvSpPr>
          <p:cNvPr id="24" name="ISPRING_QUIZ_SHAPE4">
            <a:extLst>
              <a:ext uri="{FF2B5EF4-FFF2-40B4-BE49-F238E27FC236}">
                <a16:creationId xmlns:a16="http://schemas.microsoft.com/office/drawing/2014/main" id="{35CF6BE5-D8AE-4865-8CB2-18B81EBD9FBC}"/>
              </a:ext>
            </a:extLst>
          </p:cNvPr>
          <p:cNvSpPr txBox="1"/>
          <p:nvPr/>
        </p:nvSpPr>
        <p:spPr>
          <a:xfrm>
            <a:off x="731520" y="1097280"/>
            <a:ext cx="10728960" cy="769441"/>
          </a:xfrm>
          <a:prstGeom prst="rect">
            <a:avLst/>
          </a:prstGeom>
          <a:noFill/>
          <a:effectLst>
            <a:innerShdw>
              <a:scrgbClr r="0" g="0" b="0">
                <a:alpha val="0"/>
              </a:scrgbClr>
            </a:innerShdw>
          </a:effectLst>
        </p:spPr>
        <p:txBody>
          <a:bodyPr vert="horz" rtlCol="0">
            <a:spAutoFit/>
          </a:bodyPr>
          <a:lstStyle/>
          <a:p>
            <a:pPr algn="ctr"/>
            <a:r>
              <a:rPr lang="vi-VN" sz="2200">
                <a:solidFill>
                  <a:srgbClr val="343944"/>
                </a:solidFill>
                <a:effectLst/>
                <a:latin typeface="Segoe UI" panose="020B0502040204020203" pitchFamily="34" charset="0"/>
              </a:rPr>
              <a:t>Chọn đối tượng này và nhấp vào
nút "Chèn bài tập" để chỉnh sửa đối tượng này</a:t>
            </a:r>
            <a:endParaRPr lang="en-US" sz="2200">
              <a:solidFill>
                <a:srgbClr val="343944"/>
              </a:solidFill>
              <a:effectLst/>
              <a:latin typeface="Segoe UI" panose="020B0502040204020203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213229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SPRING_QUIZ_SHAPE0">
            <a:extLst>
              <a:ext uri="{FF2B5EF4-FFF2-40B4-BE49-F238E27FC236}">
                <a16:creationId xmlns:a16="http://schemas.microsoft.com/office/drawing/2014/main" id="{B768A6E0-1BB0-4D10-9BF7-74436D4C883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>
            <a:innerShdw>
              <a:scrgbClr r="0" g="0" b="0">
                <a:alpha val="0"/>
              </a:scrgbClr>
            </a:innerShdw>
          </a:effectLst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SPRING_QUIZ_SHAPE1">
            <a:extLst>
              <a:ext uri="{FF2B5EF4-FFF2-40B4-BE49-F238E27FC236}">
                <a16:creationId xmlns:a16="http://schemas.microsoft.com/office/drawing/2014/main" id="{D28DCC4D-5B63-4286-81F2-E94FBFC86856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147570" y="1851660"/>
            <a:ext cx="7899400" cy="4445000"/>
          </a:xfrm>
          <a:prstGeom prst="rect">
            <a:avLst/>
          </a:prstGeom>
          <a:effectLst>
            <a:outerShdw blurRad="114300" dist="38100" dir="5400000" rotWithShape="0">
              <a:scrgbClr r="0" g="0" b="0">
                <a:alpha val="20000"/>
              </a:scrgbClr>
            </a:outerShdw>
          </a:effectLst>
        </p:spPr>
      </p:pic>
      <p:sp>
        <p:nvSpPr>
          <p:cNvPr id="5" name="ISPRING_QUIZ_SHAPE2">
            <a:extLst>
              <a:ext uri="{FF2B5EF4-FFF2-40B4-BE49-F238E27FC236}">
                <a16:creationId xmlns:a16="http://schemas.microsoft.com/office/drawing/2014/main" id="{D3C09EF6-93DB-4C90-8860-FE3FDDFB8E46}"/>
              </a:ext>
            </a:extLst>
          </p:cNvPr>
          <p:cNvSpPr txBox="1"/>
          <p:nvPr/>
        </p:nvSpPr>
        <p:spPr>
          <a:xfrm>
            <a:off x="731520" y="411480"/>
            <a:ext cx="10728960" cy="553998"/>
          </a:xfrm>
          <a:prstGeom prst="rect">
            <a:avLst/>
          </a:prstGeom>
          <a:noFill/>
          <a:effectLst>
            <a:innerShdw>
              <a:scrgbClr r="0" g="0" b="0">
                <a:alpha val="0"/>
              </a:scrgbClr>
            </a:innerShdw>
          </a:effectLst>
        </p:spPr>
        <p:txBody>
          <a:bodyPr vert="horz" rtlCol="0">
            <a:spAutoFit/>
          </a:bodyPr>
          <a:lstStyle/>
          <a:p>
            <a:pPr algn="ctr"/>
            <a:r>
              <a:rPr lang="en-US" sz="3000">
                <a:solidFill>
                  <a:srgbClr val="343944"/>
                </a:solidFill>
                <a:effectLst/>
                <a:latin typeface="Segoe UI" panose="020B0502040204020203" pitchFamily="34" charset="0"/>
              </a:rPr>
              <a:t>   Câu hỏi kiểm tra</a:t>
            </a:r>
          </a:p>
        </p:txBody>
      </p:sp>
      <p:pic>
        <p:nvPicPr>
          <p:cNvPr id="7" name="ISPRING_QUIZ_SHAPE3">
            <a:extLst>
              <a:ext uri="{FF2B5EF4-FFF2-40B4-BE49-F238E27FC236}">
                <a16:creationId xmlns:a16="http://schemas.microsoft.com/office/drawing/2014/main" id="{3CFB69F8-8B71-4490-921D-52927F6CE8A6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364080" y="482600"/>
            <a:ext cx="406400" cy="406400"/>
          </a:xfrm>
          <a:prstGeom prst="rect">
            <a:avLst/>
          </a:prstGeom>
          <a:effectLst>
            <a:innerShdw>
              <a:scrgbClr r="0" g="0" b="0">
                <a:alpha val="0"/>
              </a:scrgbClr>
            </a:innerShdw>
          </a:effectLst>
        </p:spPr>
      </p:pic>
      <p:sp>
        <p:nvSpPr>
          <p:cNvPr id="8" name="ISPRING_QUIZ_SHAPE4">
            <a:extLst>
              <a:ext uri="{FF2B5EF4-FFF2-40B4-BE49-F238E27FC236}">
                <a16:creationId xmlns:a16="http://schemas.microsoft.com/office/drawing/2014/main" id="{B539B762-A737-437D-BD4F-D0AC1EFE4CE6}"/>
              </a:ext>
            </a:extLst>
          </p:cNvPr>
          <p:cNvSpPr txBox="1"/>
          <p:nvPr/>
        </p:nvSpPr>
        <p:spPr>
          <a:xfrm>
            <a:off x="731520" y="1097280"/>
            <a:ext cx="10728960" cy="769441"/>
          </a:xfrm>
          <a:prstGeom prst="rect">
            <a:avLst/>
          </a:prstGeom>
          <a:noFill/>
          <a:effectLst>
            <a:innerShdw>
              <a:scrgbClr r="0" g="0" b="0">
                <a:alpha val="0"/>
              </a:scrgbClr>
            </a:innerShdw>
          </a:effectLst>
        </p:spPr>
        <p:txBody>
          <a:bodyPr vert="horz" rtlCol="0">
            <a:spAutoFit/>
          </a:bodyPr>
          <a:lstStyle/>
          <a:p>
            <a:pPr algn="ctr"/>
            <a:r>
              <a:rPr lang="vi-VN" sz="2200">
                <a:solidFill>
                  <a:srgbClr val="343944"/>
                </a:solidFill>
                <a:effectLst/>
                <a:latin typeface="Segoe UI" panose="020B0502040204020203" pitchFamily="34" charset="0"/>
              </a:rPr>
              <a:t>Chọn đối tượng này và nhấp vào
nút "Chèn bài tập" để chỉnh sửa đối tượng này</a:t>
            </a:r>
            <a:endParaRPr lang="en-US" sz="2200">
              <a:solidFill>
                <a:srgbClr val="343944"/>
              </a:solidFill>
              <a:effectLst/>
              <a:latin typeface="Segoe UI" panose="020B0502040204020203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876692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SPRING_QUIZ_SHAPE0">
            <a:extLst>
              <a:ext uri="{FF2B5EF4-FFF2-40B4-BE49-F238E27FC236}">
                <a16:creationId xmlns:a16="http://schemas.microsoft.com/office/drawing/2014/main" id="{6C6FC7FC-8114-42EE-A0A1-2FA6852D5AC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>
            <a:innerShdw>
              <a:scrgbClr r="0" g="0" b="0">
                <a:alpha val="0"/>
              </a:scrgbClr>
            </a:innerShdw>
          </a:effectLst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SPRING_QUIZ_SHAPE1">
            <a:extLst>
              <a:ext uri="{FF2B5EF4-FFF2-40B4-BE49-F238E27FC236}">
                <a16:creationId xmlns:a16="http://schemas.microsoft.com/office/drawing/2014/main" id="{6EB85D90-C71F-462C-BDB7-DD705374556F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147570" y="1851660"/>
            <a:ext cx="7899400" cy="4445000"/>
          </a:xfrm>
          <a:prstGeom prst="rect">
            <a:avLst/>
          </a:prstGeom>
          <a:effectLst>
            <a:outerShdw blurRad="114300" dist="38100" dir="5400000" rotWithShape="0">
              <a:scrgbClr r="0" g="0" b="0">
                <a:alpha val="20000"/>
              </a:scrgbClr>
            </a:outerShdw>
          </a:effectLst>
        </p:spPr>
      </p:pic>
      <p:sp>
        <p:nvSpPr>
          <p:cNvPr id="7" name="ISPRING_QUIZ_SHAPE2">
            <a:extLst>
              <a:ext uri="{FF2B5EF4-FFF2-40B4-BE49-F238E27FC236}">
                <a16:creationId xmlns:a16="http://schemas.microsoft.com/office/drawing/2014/main" id="{2245FFFB-8856-404D-90C7-B0838CEEB3EE}"/>
              </a:ext>
            </a:extLst>
          </p:cNvPr>
          <p:cNvSpPr txBox="1"/>
          <p:nvPr/>
        </p:nvSpPr>
        <p:spPr>
          <a:xfrm>
            <a:off x="731520" y="411480"/>
            <a:ext cx="10728960" cy="553998"/>
          </a:xfrm>
          <a:prstGeom prst="rect">
            <a:avLst/>
          </a:prstGeom>
          <a:noFill/>
          <a:effectLst>
            <a:innerShdw>
              <a:scrgbClr r="0" g="0" b="0">
                <a:alpha val="0"/>
              </a:scrgbClr>
            </a:innerShdw>
          </a:effectLst>
        </p:spPr>
        <p:txBody>
          <a:bodyPr vert="horz" rtlCol="0">
            <a:spAutoFit/>
          </a:bodyPr>
          <a:lstStyle/>
          <a:p>
            <a:pPr algn="ctr"/>
            <a:r>
              <a:rPr lang="en-US" sz="3000">
                <a:solidFill>
                  <a:srgbClr val="343944"/>
                </a:solidFill>
                <a:effectLst/>
                <a:latin typeface="Segoe UI" panose="020B0502040204020203" pitchFamily="34" charset="0"/>
              </a:rPr>
              <a:t>   Câu hỏi kiểm tra</a:t>
            </a:r>
          </a:p>
        </p:txBody>
      </p:sp>
      <p:pic>
        <p:nvPicPr>
          <p:cNvPr id="10" name="ISPRING_QUIZ_SHAPE3">
            <a:extLst>
              <a:ext uri="{FF2B5EF4-FFF2-40B4-BE49-F238E27FC236}">
                <a16:creationId xmlns:a16="http://schemas.microsoft.com/office/drawing/2014/main" id="{2AAEE316-D7DE-4ECD-8986-5969CB7DB16C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364080" y="482600"/>
            <a:ext cx="406400" cy="406400"/>
          </a:xfrm>
          <a:prstGeom prst="rect">
            <a:avLst/>
          </a:prstGeom>
          <a:effectLst>
            <a:innerShdw>
              <a:scrgbClr r="0" g="0" b="0">
                <a:alpha val="0"/>
              </a:scrgbClr>
            </a:innerShdw>
          </a:effectLst>
        </p:spPr>
      </p:pic>
      <p:sp>
        <p:nvSpPr>
          <p:cNvPr id="11" name="ISPRING_QUIZ_SHAPE4">
            <a:extLst>
              <a:ext uri="{FF2B5EF4-FFF2-40B4-BE49-F238E27FC236}">
                <a16:creationId xmlns:a16="http://schemas.microsoft.com/office/drawing/2014/main" id="{02218175-9721-4750-8E4C-483D38ED712D}"/>
              </a:ext>
            </a:extLst>
          </p:cNvPr>
          <p:cNvSpPr txBox="1"/>
          <p:nvPr/>
        </p:nvSpPr>
        <p:spPr>
          <a:xfrm>
            <a:off x="731520" y="1097280"/>
            <a:ext cx="10728960" cy="769441"/>
          </a:xfrm>
          <a:prstGeom prst="rect">
            <a:avLst/>
          </a:prstGeom>
          <a:noFill/>
          <a:effectLst>
            <a:innerShdw>
              <a:scrgbClr r="0" g="0" b="0">
                <a:alpha val="0"/>
              </a:scrgbClr>
            </a:innerShdw>
          </a:effectLst>
        </p:spPr>
        <p:txBody>
          <a:bodyPr vert="horz" rtlCol="0">
            <a:spAutoFit/>
          </a:bodyPr>
          <a:lstStyle/>
          <a:p>
            <a:pPr algn="ctr"/>
            <a:r>
              <a:rPr lang="vi-VN" sz="2200">
                <a:solidFill>
                  <a:srgbClr val="343944"/>
                </a:solidFill>
                <a:effectLst/>
                <a:latin typeface="Segoe UI" panose="020B0502040204020203" pitchFamily="34" charset="0"/>
              </a:rPr>
              <a:t>Chọn đối tượng này và nhấp vào
nút "Chèn bài tập" để chỉnh sửa đối tượng này</a:t>
            </a:r>
            <a:endParaRPr lang="en-US" sz="2200">
              <a:solidFill>
                <a:srgbClr val="343944"/>
              </a:solidFill>
              <a:effectLst/>
              <a:latin typeface="Segoe UI" panose="020B0502040204020203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854303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SPRING_QUIZ_SHAPE0">
            <a:extLst>
              <a:ext uri="{FF2B5EF4-FFF2-40B4-BE49-F238E27FC236}">
                <a16:creationId xmlns:a16="http://schemas.microsoft.com/office/drawing/2014/main" id="{7F71D279-74B5-43D6-B590-6B296E11B0E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>
            <a:innerShdw>
              <a:scrgbClr r="0" g="0" b="0">
                <a:alpha val="0"/>
              </a:scrgbClr>
            </a:innerShdw>
          </a:effectLst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SPRING_QUIZ_SHAPE1">
            <a:extLst>
              <a:ext uri="{FF2B5EF4-FFF2-40B4-BE49-F238E27FC236}">
                <a16:creationId xmlns:a16="http://schemas.microsoft.com/office/drawing/2014/main" id="{F2CA6BD0-7C0D-4F4C-8258-7031EDC8C68D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147570" y="1851660"/>
            <a:ext cx="7899400" cy="4445000"/>
          </a:xfrm>
          <a:prstGeom prst="rect">
            <a:avLst/>
          </a:prstGeom>
          <a:effectLst>
            <a:outerShdw blurRad="114300" dist="38100" dir="5400000" rotWithShape="0">
              <a:scrgbClr r="0" g="0" b="0">
                <a:alpha val="20000"/>
              </a:scrgbClr>
            </a:outerShdw>
          </a:effectLst>
        </p:spPr>
      </p:pic>
      <p:sp>
        <p:nvSpPr>
          <p:cNvPr id="8" name="ISPRING_QUIZ_SHAPE2">
            <a:extLst>
              <a:ext uri="{FF2B5EF4-FFF2-40B4-BE49-F238E27FC236}">
                <a16:creationId xmlns:a16="http://schemas.microsoft.com/office/drawing/2014/main" id="{BBB489DF-E5E7-4128-A75C-74DA14AD9BFD}"/>
              </a:ext>
            </a:extLst>
          </p:cNvPr>
          <p:cNvSpPr txBox="1"/>
          <p:nvPr/>
        </p:nvSpPr>
        <p:spPr>
          <a:xfrm>
            <a:off x="731520" y="411480"/>
            <a:ext cx="10728960" cy="553998"/>
          </a:xfrm>
          <a:prstGeom prst="rect">
            <a:avLst/>
          </a:prstGeom>
          <a:noFill/>
          <a:effectLst>
            <a:innerShdw>
              <a:scrgbClr r="0" g="0" b="0">
                <a:alpha val="0"/>
              </a:scrgbClr>
            </a:innerShdw>
          </a:effectLst>
        </p:spPr>
        <p:txBody>
          <a:bodyPr vert="horz" rtlCol="0">
            <a:spAutoFit/>
          </a:bodyPr>
          <a:lstStyle/>
          <a:p>
            <a:pPr algn="ctr"/>
            <a:r>
              <a:rPr lang="en-US" sz="3000">
                <a:solidFill>
                  <a:srgbClr val="343944"/>
                </a:solidFill>
                <a:effectLst/>
                <a:latin typeface="Segoe UI" panose="020B0502040204020203" pitchFamily="34" charset="0"/>
              </a:rPr>
              <a:t>   Câu hỏi kiểm tra</a:t>
            </a:r>
          </a:p>
        </p:txBody>
      </p:sp>
      <p:pic>
        <p:nvPicPr>
          <p:cNvPr id="12" name="ISPRING_QUIZ_SHAPE3">
            <a:extLst>
              <a:ext uri="{FF2B5EF4-FFF2-40B4-BE49-F238E27FC236}">
                <a16:creationId xmlns:a16="http://schemas.microsoft.com/office/drawing/2014/main" id="{A26B443A-9CCB-49D7-9694-E890F1D3FCD5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364080" y="482600"/>
            <a:ext cx="406400" cy="406400"/>
          </a:xfrm>
          <a:prstGeom prst="rect">
            <a:avLst/>
          </a:prstGeom>
          <a:effectLst>
            <a:innerShdw>
              <a:scrgbClr r="0" g="0" b="0">
                <a:alpha val="0"/>
              </a:scrgbClr>
            </a:innerShdw>
          </a:effectLst>
        </p:spPr>
      </p:pic>
      <p:sp>
        <p:nvSpPr>
          <p:cNvPr id="13" name="ISPRING_QUIZ_SHAPE4">
            <a:extLst>
              <a:ext uri="{FF2B5EF4-FFF2-40B4-BE49-F238E27FC236}">
                <a16:creationId xmlns:a16="http://schemas.microsoft.com/office/drawing/2014/main" id="{33CC116A-DAAE-427E-9AF6-0565F4316C69}"/>
              </a:ext>
            </a:extLst>
          </p:cNvPr>
          <p:cNvSpPr txBox="1"/>
          <p:nvPr/>
        </p:nvSpPr>
        <p:spPr>
          <a:xfrm>
            <a:off x="731520" y="1097280"/>
            <a:ext cx="10728960" cy="769441"/>
          </a:xfrm>
          <a:prstGeom prst="rect">
            <a:avLst/>
          </a:prstGeom>
          <a:noFill/>
          <a:effectLst>
            <a:innerShdw>
              <a:scrgbClr r="0" g="0" b="0">
                <a:alpha val="0"/>
              </a:scrgbClr>
            </a:innerShdw>
          </a:effectLst>
        </p:spPr>
        <p:txBody>
          <a:bodyPr vert="horz" rtlCol="0">
            <a:spAutoFit/>
          </a:bodyPr>
          <a:lstStyle/>
          <a:p>
            <a:pPr algn="ctr"/>
            <a:r>
              <a:rPr lang="vi-VN" sz="2200">
                <a:solidFill>
                  <a:srgbClr val="343944"/>
                </a:solidFill>
                <a:effectLst/>
                <a:latin typeface="Segoe UI" panose="020B0502040204020203" pitchFamily="34" charset="0"/>
              </a:rPr>
              <a:t>Chọn đối tượng này và nhấp vào
nút "Chèn bài tập" để chỉnh sửa đối tượng này</a:t>
            </a:r>
            <a:endParaRPr lang="en-US" sz="2200">
              <a:solidFill>
                <a:srgbClr val="343944"/>
              </a:solidFill>
              <a:effectLst/>
              <a:latin typeface="Segoe UI" panose="020B0502040204020203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047811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SPRING_QUIZ_SHAPE0">
            <a:extLst>
              <a:ext uri="{FF2B5EF4-FFF2-40B4-BE49-F238E27FC236}">
                <a16:creationId xmlns:a16="http://schemas.microsoft.com/office/drawing/2014/main" id="{4F41B092-829A-4E08-9182-375358CC059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>
            <a:innerShdw>
              <a:scrgbClr r="0" g="0" b="0">
                <a:alpha val="0"/>
              </a:scrgbClr>
            </a:innerShdw>
          </a:effectLst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SPRING_QUIZ_SHAPE1">
            <a:extLst>
              <a:ext uri="{FF2B5EF4-FFF2-40B4-BE49-F238E27FC236}">
                <a16:creationId xmlns:a16="http://schemas.microsoft.com/office/drawing/2014/main" id="{4E8FA8D9-AE47-457A-A209-095A129B5699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147570" y="1851660"/>
            <a:ext cx="7899400" cy="4445000"/>
          </a:xfrm>
          <a:prstGeom prst="rect">
            <a:avLst/>
          </a:prstGeom>
          <a:effectLst>
            <a:outerShdw blurRad="114300" dist="38100" dir="5400000" rotWithShape="0">
              <a:scrgbClr r="0" g="0" b="0">
                <a:alpha val="20000"/>
              </a:scrgbClr>
            </a:outerShdw>
          </a:effectLst>
        </p:spPr>
      </p:pic>
      <p:sp>
        <p:nvSpPr>
          <p:cNvPr id="8" name="ISPRING_QUIZ_SHAPE2">
            <a:extLst>
              <a:ext uri="{FF2B5EF4-FFF2-40B4-BE49-F238E27FC236}">
                <a16:creationId xmlns:a16="http://schemas.microsoft.com/office/drawing/2014/main" id="{596BC689-1E98-4E8F-9DA4-17F06B980350}"/>
              </a:ext>
            </a:extLst>
          </p:cNvPr>
          <p:cNvSpPr txBox="1"/>
          <p:nvPr/>
        </p:nvSpPr>
        <p:spPr>
          <a:xfrm>
            <a:off x="731520" y="411480"/>
            <a:ext cx="10728960" cy="553998"/>
          </a:xfrm>
          <a:prstGeom prst="rect">
            <a:avLst/>
          </a:prstGeom>
          <a:noFill/>
          <a:effectLst>
            <a:innerShdw>
              <a:scrgbClr r="0" g="0" b="0">
                <a:alpha val="0"/>
              </a:scrgbClr>
            </a:innerShdw>
          </a:effectLst>
        </p:spPr>
        <p:txBody>
          <a:bodyPr vert="horz" rtlCol="0">
            <a:spAutoFit/>
          </a:bodyPr>
          <a:lstStyle/>
          <a:p>
            <a:pPr algn="ctr"/>
            <a:r>
              <a:rPr lang="en-US" sz="3000">
                <a:solidFill>
                  <a:srgbClr val="343944"/>
                </a:solidFill>
                <a:effectLst/>
                <a:latin typeface="Segoe UI" panose="020B0502040204020203" pitchFamily="34" charset="0"/>
              </a:rPr>
              <a:t>   Câu hỏi kiểm tra</a:t>
            </a:r>
          </a:p>
        </p:txBody>
      </p:sp>
      <p:pic>
        <p:nvPicPr>
          <p:cNvPr id="12" name="ISPRING_QUIZ_SHAPE3">
            <a:extLst>
              <a:ext uri="{FF2B5EF4-FFF2-40B4-BE49-F238E27FC236}">
                <a16:creationId xmlns:a16="http://schemas.microsoft.com/office/drawing/2014/main" id="{348343A7-7E53-4255-89FA-AE99FB15FBE0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364080" y="482600"/>
            <a:ext cx="406400" cy="406400"/>
          </a:xfrm>
          <a:prstGeom prst="rect">
            <a:avLst/>
          </a:prstGeom>
          <a:effectLst>
            <a:innerShdw>
              <a:scrgbClr r="0" g="0" b="0">
                <a:alpha val="0"/>
              </a:scrgbClr>
            </a:innerShdw>
          </a:effectLst>
        </p:spPr>
      </p:pic>
      <p:sp>
        <p:nvSpPr>
          <p:cNvPr id="13" name="ISPRING_QUIZ_SHAPE4">
            <a:extLst>
              <a:ext uri="{FF2B5EF4-FFF2-40B4-BE49-F238E27FC236}">
                <a16:creationId xmlns:a16="http://schemas.microsoft.com/office/drawing/2014/main" id="{FB7930A1-5BA1-4B9E-8176-358F5A47233D}"/>
              </a:ext>
            </a:extLst>
          </p:cNvPr>
          <p:cNvSpPr txBox="1"/>
          <p:nvPr/>
        </p:nvSpPr>
        <p:spPr>
          <a:xfrm>
            <a:off x="731520" y="1097280"/>
            <a:ext cx="10728960" cy="769441"/>
          </a:xfrm>
          <a:prstGeom prst="rect">
            <a:avLst/>
          </a:prstGeom>
          <a:noFill/>
          <a:effectLst>
            <a:innerShdw>
              <a:scrgbClr r="0" g="0" b="0">
                <a:alpha val="0"/>
              </a:scrgbClr>
            </a:innerShdw>
          </a:effectLst>
        </p:spPr>
        <p:txBody>
          <a:bodyPr vert="horz" rtlCol="0">
            <a:spAutoFit/>
          </a:bodyPr>
          <a:lstStyle/>
          <a:p>
            <a:pPr algn="ctr"/>
            <a:r>
              <a:rPr lang="vi-VN" sz="2200">
                <a:solidFill>
                  <a:srgbClr val="343944"/>
                </a:solidFill>
                <a:effectLst/>
                <a:latin typeface="Segoe UI" panose="020B0502040204020203" pitchFamily="34" charset="0"/>
              </a:rPr>
              <a:t>Chọn đối tượng này và nhấp vào
nút "Chèn bài tập" để chỉnh sửa đối tượng này</a:t>
            </a:r>
            <a:endParaRPr lang="en-US" sz="2200">
              <a:solidFill>
                <a:srgbClr val="343944"/>
              </a:solidFill>
              <a:effectLst/>
              <a:latin typeface="Segoe UI" panose="020B0502040204020203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645578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SPRING_QUIZ_SHAPE0">
            <a:extLst>
              <a:ext uri="{FF2B5EF4-FFF2-40B4-BE49-F238E27FC236}">
                <a16:creationId xmlns:a16="http://schemas.microsoft.com/office/drawing/2014/main" id="{C0AAE75E-2366-427B-8736-70FB5DED5C0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>
            <a:innerShdw>
              <a:scrgbClr r="0" g="0" b="0">
                <a:alpha val="0"/>
              </a:scrgbClr>
            </a:innerShdw>
          </a:effectLst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ISPRING_QUIZ_SHAPE1">
            <a:extLst>
              <a:ext uri="{FF2B5EF4-FFF2-40B4-BE49-F238E27FC236}">
                <a16:creationId xmlns:a16="http://schemas.microsoft.com/office/drawing/2014/main" id="{1CEBAAF1-3C88-4A59-BB60-596628442307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147570" y="1851660"/>
            <a:ext cx="7899400" cy="4445000"/>
          </a:xfrm>
          <a:prstGeom prst="rect">
            <a:avLst/>
          </a:prstGeom>
          <a:effectLst>
            <a:outerShdw blurRad="114300" dist="38100" dir="5400000" rotWithShape="0">
              <a:scrgbClr r="0" g="0" b="0">
                <a:alpha val="20000"/>
              </a:scrgbClr>
            </a:outerShdw>
          </a:effectLst>
        </p:spPr>
      </p:pic>
      <p:sp>
        <p:nvSpPr>
          <p:cNvPr id="14" name="ISPRING_QUIZ_SHAPE2">
            <a:extLst>
              <a:ext uri="{FF2B5EF4-FFF2-40B4-BE49-F238E27FC236}">
                <a16:creationId xmlns:a16="http://schemas.microsoft.com/office/drawing/2014/main" id="{E7F8E484-A197-4D99-A695-76FBDDFDE40B}"/>
              </a:ext>
            </a:extLst>
          </p:cNvPr>
          <p:cNvSpPr txBox="1"/>
          <p:nvPr/>
        </p:nvSpPr>
        <p:spPr>
          <a:xfrm>
            <a:off x="731520" y="411480"/>
            <a:ext cx="10728960" cy="553998"/>
          </a:xfrm>
          <a:prstGeom prst="rect">
            <a:avLst/>
          </a:prstGeom>
          <a:noFill/>
          <a:effectLst>
            <a:innerShdw>
              <a:scrgbClr r="0" g="0" b="0">
                <a:alpha val="0"/>
              </a:scrgbClr>
            </a:innerShdw>
          </a:effectLst>
        </p:spPr>
        <p:txBody>
          <a:bodyPr vert="horz" rtlCol="0">
            <a:spAutoFit/>
          </a:bodyPr>
          <a:lstStyle/>
          <a:p>
            <a:pPr algn="ctr"/>
            <a:r>
              <a:rPr lang="en-US" sz="3000">
                <a:solidFill>
                  <a:srgbClr val="343944"/>
                </a:solidFill>
                <a:effectLst/>
                <a:latin typeface="Segoe UI" panose="020B0502040204020203" pitchFamily="34" charset="0"/>
              </a:rPr>
              <a:t>   Câu hỏi kiểm tra</a:t>
            </a:r>
          </a:p>
        </p:txBody>
      </p:sp>
      <p:pic>
        <p:nvPicPr>
          <p:cNvPr id="16" name="ISPRING_QUIZ_SHAPE3">
            <a:extLst>
              <a:ext uri="{FF2B5EF4-FFF2-40B4-BE49-F238E27FC236}">
                <a16:creationId xmlns:a16="http://schemas.microsoft.com/office/drawing/2014/main" id="{002A7805-090E-48F9-8DD8-B96048020922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364080" y="482600"/>
            <a:ext cx="406400" cy="406400"/>
          </a:xfrm>
          <a:prstGeom prst="rect">
            <a:avLst/>
          </a:prstGeom>
          <a:effectLst>
            <a:innerShdw>
              <a:scrgbClr r="0" g="0" b="0">
                <a:alpha val="0"/>
              </a:scrgbClr>
            </a:innerShdw>
          </a:effectLst>
        </p:spPr>
      </p:pic>
      <p:sp>
        <p:nvSpPr>
          <p:cNvPr id="17" name="ISPRING_QUIZ_SHAPE4">
            <a:extLst>
              <a:ext uri="{FF2B5EF4-FFF2-40B4-BE49-F238E27FC236}">
                <a16:creationId xmlns:a16="http://schemas.microsoft.com/office/drawing/2014/main" id="{42B0A24B-C171-48D5-9F2F-BFD50363FA00}"/>
              </a:ext>
            </a:extLst>
          </p:cNvPr>
          <p:cNvSpPr txBox="1"/>
          <p:nvPr/>
        </p:nvSpPr>
        <p:spPr>
          <a:xfrm>
            <a:off x="731520" y="1097280"/>
            <a:ext cx="10728960" cy="769441"/>
          </a:xfrm>
          <a:prstGeom prst="rect">
            <a:avLst/>
          </a:prstGeom>
          <a:noFill/>
          <a:effectLst>
            <a:innerShdw>
              <a:scrgbClr r="0" g="0" b="0">
                <a:alpha val="0"/>
              </a:scrgbClr>
            </a:innerShdw>
          </a:effectLst>
        </p:spPr>
        <p:txBody>
          <a:bodyPr vert="horz" rtlCol="0">
            <a:spAutoFit/>
          </a:bodyPr>
          <a:lstStyle/>
          <a:p>
            <a:pPr algn="ctr"/>
            <a:r>
              <a:rPr lang="vi-VN" sz="2200">
                <a:solidFill>
                  <a:srgbClr val="343944"/>
                </a:solidFill>
                <a:effectLst/>
                <a:latin typeface="Segoe UI" panose="020B0502040204020203" pitchFamily="34" charset="0"/>
              </a:rPr>
              <a:t>Chọn đối tượng này và nhấp vào
nút "Chèn bài tập" để chỉnh sửa đối tượng này</a:t>
            </a:r>
            <a:endParaRPr lang="en-US" sz="2200">
              <a:solidFill>
                <a:srgbClr val="343944"/>
              </a:solidFill>
              <a:effectLst/>
              <a:latin typeface="Segoe UI" panose="020B0502040204020203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9126180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UID" val="{4F01EE47-A2B0-41EA-B3FD-9F7A221CB175}"/>
  <p:tag name="ISPRING_RESOURCE_FOLDER" val="D:\ELEARNING\Ôn số lượng 5\Ôn số lượng 5\"/>
  <p:tag name="ISPRING_PRESENTATION_PATH" val="D:\ELEARNING\Ôn số lượng 5\Ôn số lượng 5.pptx"/>
  <p:tag name="ISPRING_PROJECT_VERSION" val="9"/>
  <p:tag name="ISPRING_PROJECT_FOLDER_UPDATED" val="1"/>
  <p:tag name="ISPRING_SCREEN_RECS_UPDATED" val="D:\ELEARNING\Ôn số lượng 5\Ôn số lượng 5\"/>
  <p:tag name="ISPRING_LMS_API_VERSION" val="SCORM 1.2"/>
  <p:tag name="ISPRING_ULTRA_SCORM_COURSE_ID" val="71DCA1BB-AB41-476F-B906-AB969B2FC625"/>
  <p:tag name="ISPRING_CMI5_LAUNCH_METHOD" val="any window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CLOUDFOLDERID" val="1"/>
  <p:tag name="ISPRINGONLINEFOLDERID" val="1"/>
  <p:tag name="ISPRING_SCORM_RATE_SLIDES" val="0"/>
  <p:tag name="ISPRING_PRESENTATION_TITLE" val="Ôn số lượng 5"/>
  <p:tag name="ISPRING_FIRST_PUBLISH" val="1"/>
  <p:tag name="ISPRING_PRESENTER_PHOTO_0" val="png|iVBORw0KGgoAAAANSUhEUgAAAUAAAAFACAYAAADNkKWqAAAAAXNSR0IArs4c6QAAAARnQU1BAACx&#10;jwv8YQUAAAAJcEhZcwAADsMAAA7DAcdvqGQAAP+lSURBVHhe7L0FgBxV1j3+/b79fytIPBMPCQ6L&#10;L8saC+uCJ2Nt4xJ3d4W4G3EHEkhIIMFCgHiIjLtk3N2n9fzPfdUTmTRsgJCFTFdypqSrpareO+/c&#10;d++7739ijSa44YYbbrREuAnQDTfcaLFwE6AbbrjRYuEmQDfccKPFwk2AbrjhRouFmwDdcMONFgs3&#10;AbrhhhstFm4CdMMNN1os3ATohhtutFi4CdANN9xosXAToBtuuNFi4SZAN9xwo8XCTYBuuOFGi4Wb&#10;AN1ww40WCzcBuuGGGy0WbgJ0ww03WizcBOiGG260WLgJ0A033GixcBOgG2640WLhJkA33HCjxcJN&#10;gG644UaLhZsA3XDDjRYLNwG64YYbLRZuAnTDDTdaLNwE6IYbbrRYuAnQDTfcaLFwE6AbbrjRYuEm&#10;QDfccKPFwk2AbrjhRouFmwDdcMONFgs3AbrhhhstFm4CdMMNN1os3ATohhtutFi4CdANN9xosXAT&#10;oBtuuNFi4SZAN35A8HNxzA03vj+4CdCNG4IYg6yvJLgY7iuo14xXvOaGGzcCbgJ044YhxmC8CNmP&#10;I/HFy9pkJAw8pr/ifDfc+L7hJkA3bgCE8C6RWxxVXzyRYPBHvIGqkESokaJbBbpxY+EmQDe+H4hZ&#10;64SYuDF6qjwxd/UGROv0XOsRpdc5YeC+nOt/xfuugKvvcMON7wg3AbZwxLg4djW+WpkpctMRPiZE&#10;eznhQzPXl8cE8ppeVB7JTfX36RHnp0NyiBGJA7jur0dSqAHx/lSIJEUhOyFDBXmvwJfvk8/3Njoh&#10;x7RzrvgtTjTtx1227foa3KqzpcNNgC0dJqovI0HiUWYpCSGO+7EmIRDNRI0zGBCn0yHOl8TmE4Ao&#10;r0Cc9/RDRF/uk6ASgkhmA3VIHaVD+lQf5C72RelGP5S9aUDZHh0q3jeg6hNf1H5hQMNJE8xnjDCf&#10;N8AWaYQtwgjrOe6fMaDxSz3qj+pR/Qnfc1CPsn1GFO82omyLEQUr9MiYrUPaWCNShhAh8ttMiPTS&#10;I7Iv157+JF7+TqrJBBJunJjWvIYoXl+0ifvK7ObrxgAi2Lntg3iTDjEmvpfHXd4fN25quAmwhSNe&#10;CIOkF0+y0ExVf+7zNR1JUB+ASB9/nCNi9IGI9TMhaagvsl/ToeR1I0p3kNj2G1H7uR8aSGiWNAMc&#10;OX5Atj8cuUYg16Ahx0RwP0f29YQvkOfDfW43QR0n8vhajrfzHCLXB458HSGfw89O8YMlyhu1J/Wo&#10;/IS/4W0DStb5IX+hERfGk8SCjYgiYUdTMUaQpJXpzetK1IcgketYoyevQ0dSDCQ5hvDcYF6nRo7N&#10;740bNz/cBNjCIeonikovigQYTbUUqfchcZBEaGrGBvogeaQX8l+lEtthRNURA6zxfrBf8IWdpGUr&#10;1MNe5AUUkMyySVYZJLBMklWmNxw8x3GBhJhuhJ3EaMvke9Qx53mCC83B8zOCYE8P4Ln8ngy+L4ME&#10;mEWlmCmfoYM9W6cI05HHdT7fk09yzTPBwe+3plJBUkWW7zUgZ4kJGWMMSA2lSqXJfL6vHtG+0u8o&#10;KpGEaOS+wI/mN687nqTp6v64cXPDTYAtHFEmPeJ8/JD4Ms1fmrgpQwOQPY8kssOE6kN+sMYZNQUm&#10;ii6LZJNFcsvwJMmRfDKoyNKJCzxO8hLCEtLT9k0kLz2smT6wZZH85LUMfsYFDUKMVxOgfCbJVEhS&#10;7fOzMkwa4aaTCNOFREm6fL8GkvAFHie5ggSpSFiIkXDkkTT5nrovX0H5Pl/krPJH8jh/xPmR2Gku&#10;x3rxmqkIE0T5ifJ1m8AtEm4CbImQCq/THBZRNBUT+huQt8iA2o+osuJJHlkkIZKeIhOapXYSnzWL&#10;6o+kZxcSIxwXeJ4oOpKcI0NUn5wnrwtB8ZiQnIKQouw7yVEpP34u33MV+TWdR7KEQM4nhEjtJDj5&#10;Du2zSHyiKPl9DkWQVIDpQoYkPf42Gz/bTrWITBJxLgm6QIjbhwpRh/oTRuRs9EbSeF9Ei+p7JQhx&#10;4mQx+rq+V27c1HAT4I8cMUaaeEYd4mnWJRi0+DpthAXVDiu4HI8zBNK8NSKSlTzKk4qPJm5siDcy&#10;ZptQuZemYyQJJs+XJq03zUuN4DRCIgGRWCBqLZ2EQgWmHSPh0ERVRHg5kalzhZSEHIXE5HMEQmTO&#10;cxTkPV9FgBo0giQyxGSW7xM0fZb2G+R3qfPV98l7ml6X9/J9VIBqLaSbyXOz+RqVocCRqEftISNy&#10;l/G+DeL98Q1ETB+a/tIw8L7GG/yRoOcxUwBNZHG4GJVDKN6tFG8quAnwR44Y8XSSBKNk309P4vNB&#10;rBpZoVdrqcASMhLnKV7eAGRMCEDpNiMaz5A4Mkl44ozIIzGI4kq7RET/Ga4J7McAB9WkRZRtIRVs&#10;PtVttAHl73kha64eieFsPNhIRPh6IdKfCtGPJCiecZMOUSY2ILzHrp6DGz9OuAnwRw4JVRFEsYJG&#10;ErFUKgl6kh5VX6y3HtF9SYgDfZH/OhXPFyS8ND9nn54QmPTVURGJGSsK76Lp6Zo4bhqk05xOo+lM&#10;BWmTvkzxQosqJDE2ntOjcncwLozmfe1LBU0ylMblnJ8/G5RAJOmoAJU32Y2bAW4C/LGDlTGRpJfk&#10;p0MciS9BH4YYCUT29kZcPz0KVgfDcjqQlZxkJ/160jdG0rOTBKxCfIr8xEzUyE+Zkjc5pO/SLs4W&#10;msU2te/sz5R+znzeA/FqJxhR+ZYRiRP8cV7vg8Q+vLfevN9UgRJf6PJZuPGjg5sAf+ww+SHaKH19&#10;PojzDkSEjwEJw7xQuMEPlgiSmsTR5Wn9dVap8GkGkp+fIkCH6l9zEoOT/JQSdBLFzQmSHe+FPTOA&#10;is+kGgAt3Eb6E+Ue+CgHi5jIKNDDmuKLynf1yJxEc9hkRISX5kByp+66OeAmwB8RNIeHth0vSsQg&#10;w8f8VZxbjISwjPBE2U5P2KOCYMsPUIHDjkyqmQwvVnzNaYAsPWw53qzkPJbqPOaSKG52kOiVU0eg&#10;mb82CfNJC9L6QqVxuOCveZIlpIaKseojHXKm+6ug8UhvH3Xv4w0BhPS3GqjE2RCxMYokUUabxFni&#10;JskfOtwE+CNCnMGflYyEZ9AhmhVPxtdKwHLyMAMK3/FEQ0pf2PMDYcv2hiOVRChmLglQmXsqXo8V&#10;Pc2kwkWUl1V5SZsTQ0uFqGE2CrwvEnJjz5RQGx1JkYoxnQ1GFl8vkHAbH1R+6oXMGX35PLxxxscH&#10;UdLvagok8fnhvL8fYrhWw/FcPEM3flhwE+CPBhLaIkO4aOpSeUR6kQCDfFGy5hU0JHoChWFwZA+F&#10;PbsfrNlhJEESXeYrJEGSYrqYeVLBaRJL6EhGAPepDiXeT4WbuCKElgRpDNhAUP05qIzVqBMZjcL7&#10;ZcnyZGPSR3MeXQiGI4/3uXAQkD0Yle8HI3k0TeOXfRDj5YtoPiNpoNL4fCS/oXRNuH6WbvxQ4CbA&#10;HxHUgH7vYFY2I7JmvIjakySzsoVA7QewN+TCaq8mamC3lMPRkAlb9WewFy8jMYZS+T0P+wWSYVZf&#10;mnUkRFZoe6bmAXZNCi0P0ieqDdWj2ZvK7dQXuR8Ee+Eq3suPAXM0HJYyWG11sPFe21AIa8kplO5a&#10;hpSBoTjv1YdmMcnQqFfjquOoBF09Rzd+OHAT4A8KX52aSVJCSRBz8jAvlL3zCs2xaYA9CmYAFsJB&#10;2Jyw2+WPdszOHUftBTiKN5H8+sGS/jIrOhVjuj8rNyv+tyLAy1Xj1ynIH4O6dP5GCaYW4kvjfUl/&#10;EZYMbzYeS+BoTOT9tcDKeyk31EHI/VX3W7ZlTTQWZyB/3SpE6b0QqfNSzil3uMwPH24C/CFAApal&#10;w1wfiATpWOcxGY0QK/1JMmBfwi+CfFC42oSGqD6w1lPVoULVPjtrn8MhVZC1UW2zMnLbwhdtXMu+&#10;LLJtqzsJe940qkFxitC0E3PY6QRQ/V6ynUZVmO4qFlCcJXJcQHORJqMa6ibjgdVrPEccKur9YlKK&#10;g0Ve00ZxqNcufq6Qjpjf0gfZRJLOY+qcy84TVSb9ctyX8b9qmFymHJPX+blynjLv5Tc4f4fzPO2c&#10;5pDv4evyG8XZwYbAxnPtWXKcpJf2HOy5g2CvPk6Vx/t5sSHh/SPzWXlnzXJQmI833857L0SoLWYU&#10;H3sbSYNfQXxfb0TqdXyWRiQYAlWIkoTPRH9NI+fGjYebAH8AkPx7cSZ/RYIyOF+yk0SaSHySJr5v&#10;kMpqUnuUCiWbJFA6l5WxQqiNFY6Vj39FnYgSdAjb8YBUVjsrqcNG2uO2gP8VHFa+t2yjRhDpfdW4&#10;WRX+khbAYyTCLDEDm5OG9CH6kCS94XCOv1Xmosr6olexdBZui6NAyMRKklHjd9Ml8JpqNf0FnkcT&#10;nGt7+kuw8ZjALiSsvl8jX1s6yZ2muk3OS3uZ6AtHCtWq9MGlcjtNyFo+W4vjk3HHWkyfFxWbfEYT&#10;AWokKp5dRZjOa7gIIVm5BknsoAjaH/ZU+Qwv3t95QEO+Yj3hOGlBHHIvSXR2uxU2G8EbaSM7NjU8&#10;Nnmd/6xCjFzM2WtRsMITsb6BiJQchQZvxPlJGI3kIHQT4A8JbgL8AUDGnUqIS5SfDxJYUeLEw+vL&#10;iuJtQN4SP1iTSCT53mjMHwh7Y4GqnLCT8lgh7aL0WO+azOBLi5CflWDlFAK0ylrO5itChNUJQM5I&#10;Vn6Sk5h7mX1IJCST9GBFCpeUmQYhCVsGiYIqzZ5BMpJjKgEC3yMEQkVlv/AKia0vyYqfR4KyZoXC&#10;kTsTjqK1JJadQNlbQMV+oPJjoOozoOYYUHuKOM3tk0D1Ub7+KV//AI6Kt2AvWwtryRJY8l6FJXsE&#10;P0/Itw+JkMRF8nYoFStKlGZrpmSFcTp1mqB+twsCVMflPSZe98uwpUp2mwG8J4fYaFhVY0K6Y8ti&#10;Vg2JakyECMX2vWxR91JaFTZB0tUg29peGX/7RBTvNiApVIe4Pjql5ONliKIofRdlwI3/DtwE+AOA&#10;KL8oqRx+JiToghDt5Yf4YB3K9hhgy2MFz+mr1Imj4kNVwWwOsyI1/mElVL1TaqkpL0Z+VjpqSkqc&#10;R7RKKu9xOEiGQopo4DESohyzFAMFa1X8m+3CyxpZKPP1SvJTikpCRCRuLlXMWgkYplpMJelRqdku&#10;UNVlU8nljYe9aA2sVe/D0ZAAm6WCpFCvetDUb3BCEUezfVfbCnKNtjoSeBUc9WmwVxxEI0nRnjeZ&#10;5BsCC7/bSuWojeZwmrZCfpI5htuSJebKaxHiFmUo6rQvSZv3tvg1oDFLfaGoOtVgSMMh90x+xGVL&#10;dW0lirIyUJpHlehc7DxJO7+RF2ZWBGqvPcN7q0PjCW9cGOePCM8AmsGBKvmqqzLgxn8HbgL8AUDi&#10;xqIlL5+OFYWqL3maF+qPkfjyqa4knVMyzcvsMSSUMkUK8sfGaqbRGAVUTQV2zpuNYX/6Lfr99hGM&#10;+MvvsXLkIMSfPKJel0WZcazYQoHSbyXkKarRIhW3ksore5CKHbSJWSv59S4ShpMMVX+dP0mDqolm&#10;qjWzL6y5Q+AoXEzVdpDkFEf1VKt+XxNnCHmIOS7frR1wHuOGKCz1T5F40z/5dRZCSN35KfIeviJ7&#10;gibytNrqYbWkwFr3GRwl62DPDicRs5FI4++UPk7VLyjqz5UCpPme7sVroNlf8TY/THNy2OSOUDUr&#10;Sc17ZL3UuYecxDhsnjkRg//+O/T7/SMKy0f0R0nWBfW63WEhUUt/IH+/3F6+15E/nb/LB41UrLlL&#10;DSoZa5SOz5mK31U5cOPGw02ANxiSpkqcHrGsDPGSqYXkF0XyS/D1Q5yPHvkrqawSSDQFWkJRcQzY&#10;M16EpWKHIg8yCmuXmFtCFqyyjXVYPiQYL3i0xfxgPXbOHoLFwS8i9OHu8L6rM9ZNGIvy/FxVSVV1&#10;5tulz8qsKrtQjUajjsZs2IoXwppBEkx/heQh/WmipsTE1PPYy8rEtWYHwlYkpPc5VV6R8/fIB6uP&#10;Vp8tPZOKtEQZ8TX1u4UV1BlCxFwTopzkn1JQAjmN52pnyceqV52f5lzk87S3y6YGOWYl+VYfpgJd&#10;CkvWQKpCmuJijiuHj9xHUbG8JpKRLfU52PMnkbRT1BdpdCy/T/r5eMj5u2SpranErgVz4fdQTxgf&#10;6IHlQSa8OXM81g8P5v1ti0neL6C6rNT5OxyqWRLyk0+zVOyDXVSzJGolyt81IKG/Dud9vFUspzhF&#10;ZDpQNX8Jy0acGmPs7iO8kXAT4A1GtFGHRJPk6iPx+clwqQDEexqQ2M8HlXtp8ubQPJOcfOlBykEg&#10;akUURE3RkYuVTFSTqqlcTh3cA68et+G9pSQltZCUalORG/cpdk4eCK/ubTCQijDi8EfO11nNWUHF&#10;ZBMNKGaefJL6NGs9FdEBqpYw1c+GdG9YU/+tOR0KSRjlrNB1ORrhON9j5YYIJXEAaCTGfzbpe9RO&#10;knOUk0CgXiU5CMEI+JpAzmnalnMugqQp/ZiwEnLNckyIX34Ad5Wi5XXI+2RR7+cfa0Me7JUHYSuY&#10;DrMkaU19WZnv4oSxUPXZy9/UTGr1HqGqBnVP5Z7I5zYtOXHxmOb1Al7p9AssHRCI9MTzzle4VCXh&#10;0xUjoO95O/auWuo8eOXiqE8i6VKVijNInmWBHxpOytwlBkR7GXBeHF7+JEGdRnoyY57MnyxEKHGE&#10;zcuOG9cfbgK8wUgQT6/el+pPZiKjSeTtg9TBvmg4EgBzqaSPN9DEdAYpS1hKtjfSTwcjKzVaq1Wi&#10;2hTZSMUFlgwMxaBnHkdDVTn3SDxl8bCW81xzKlCXhOiDGzD8L4/Bp3s77JwzG7XVlep9djKXXfq4&#10;FJFq5rSQh5CC3ZyJxoKpsIpXtWAO7DUnyUGax/lieI36a6UJLSTEdxOKsAjlNFBnX99F/Tb5bCFD&#10;RYJCWLItCk6IvNF5lvNcOVafAEfxMt5PEmHOBBJ4pNxC7XejhieRXOUj5PereyENhA0fbV0Nv/u7&#10;oN/D9+OzPdudnwo0VqWgJmEX6qLXwha/AbOfewTjX/w7GutqnWdctlhJxBnBUOn6leea63z+jqRA&#10;5Mw18dn7qgSsEjOoogDUvCRCgEbn9tXlx43rCzcB3mBIVuHoALbwvjokvWJE0jg96iNMsOfR1L0Q&#10;QBONJqcahyp9WUaYM7yxZ/MwZKRnaZVKzCtWfqEjG5XR6D/9Dsv6B7KqsxJbSW7FMbCWRcFeyopf&#10;EU9uS0N16hFsGOkPz863YFqf55By9kv1UapSKyKVii9qUIhLSJFHbHVotCTAahNyZF22m/m90sfF&#10;/SamJIHyR2gEwt3mS2N9LcpycpEdn4j4k8dwePcO7F2zDG/MexUrx4zC0mGDsWTIACwfNhDLhw/F&#10;shEjsPHVWdi9chkO7d6J6GOHkRF/HkU5WWiouZJg5PvkV8tPkT8aMcrvknUTRZOu5SS5Z42pJPZC&#10;9UbpPtAcSXLNNFsdjfws6REFCnNSsDTYhD4dW2F2iA9y0hLVcYeFZJ91EjXnNqDh7AbUn1uFxsRN&#10;eHOMF0IfvRul+XnqvMsXFXKUPYLPVbzXvpD5SyRjtj3PE44LXihbQaLz8UOkThs3HC85B2kCa0rQ&#10;bQrfCLgJ8AZD5p6Q1j3SJwAXppHoogNgoypQ8XVpJMFsI001KgUJHM7WI/tLA+bNGIPsPFZeqVSs&#10;0U1KpbSoAEN+/SA2TxipyMDeUABbSTQcpbEkwjg4SmJgK48DpK+rJgmn3lyCgU/cBV3vLjiwYRUr&#10;tSgmWZrIw0kgNpKBdOZzV8xaOUYmJHPwVCE9moyy1ozYS4ulrhppEadwaOc2rJs1A5NNOgx8+gn4&#10;PdgDXnd3he+dbRB8/20Y9ng7DH64FYY/dhum/L49pv++A0Y9ejuGPMRjD7VD/3vbwNSrDc/vDP39&#10;d2HQH57CVK++eH3CBLy3dSPizhxFY02Z81ubLfL7FbHJdYhZ26RctZ8Pkp1yUDgPNsXuyXLivb0I&#10;feo+hNzTER+uWkbS167PXpaD2uT3UX7uddSeX4G685vQcH4jBfZOvDHeF6Z7OqEoK1Ode/lit5O0&#10;8yfAmkYzWMUrivNFZtXj882R2e70KNwi8zLrVTYfTfVJ8DvLivQTNys7blx/uAnw+4SEtqisLWLW&#10;SJYQmsDi7OgTjJx5kmtO+oWkn4+VQcxNiWmj4pOcdGq0RaE3Tu71x7gx45DpDLtQ/X9CSiQfc0Md&#10;hj/7BDZOGKFec1Dh2MpIeiWxMFP92auSqATjeCwO9goqmcZcFMUewqLgF/GKx61Y6K9DYSrJUd7L&#10;fzZFatJPJ6Rh4b6QiGYaanSnaFad37SUFOQh4rOPseO1aRj+77/A9NBd8L+7A0LvuR3Tf3M7Nr3Y&#10;BgcD2uHLIW2QMqEj8qa1R+msdiiZ1QYlr7ZGzfx2qCXKZnN/dnuUvNYKebPaImVSR3w5tD0+DmqF&#10;dX3aYPofbiEx/gL+d3og4KH7MODPz2LVuFE4/f5eFKRrntimRbhNOWN4n5R3VkZsyG3jKwKrXJ9T&#10;ucpSXVaM18cMhFfXWzHlhX8j/twp7QWe3VgYh6qozaiIXIXKmM2oPbcJNZHrSIBrUBe/FW+N18Hv&#10;7s4ozMxwvufSYrdVA7ljYEt3EqCE6og5nK5N5GSTnIM5JlS8oUO8vwHR3gGI83POUUxLQSNEjQhl&#10;bmOZ7+WqMubGd4KbAL9PSKFVLbkEwIrZa0I0TZ685awIKUY11aQ2UkFIsClEwwmJZyM57tsSiEGD&#10;xiIjQzOBhYSkx6tJew3/5x8wL8SozGExuVAaA3t5PKwl52EtPAtUxsFamUpVGE0lQzVYlwxreSz2&#10;vz4TAfd3pvl2L47ufcv5aU6C5X8hD1FHNgtJw26FXRwRzqXRYkbcySNYM2EoBv3lN/Du3RGB97TB&#10;lD+0xVv6Djg7vA3yZ7aBY0VbYHkbYEV7OLi2L28LG2Fd1oaQdVtYlrZRaNq3CXiOnOsQrOD7V94O&#10;LO2AgokdcDykA3Z7e+C1v7RF6H23wbtXRwT/9mGsGtofZz7Yi5pako5zsVMBKgeNXA/VnOZtpvAj&#10;+Tm5DzHHDmHYX38N3R0e2P7qJDRUa++3mKvQmPYh6s+vR03UOlSfX8ftNajhfjVhlv24zdg+yhMD&#10;n/olygsL1PsuXxzWUjhyhlLRi+kris/Fs84k8gwoe0+PhJBARPdlY6mC4aXxZNnx07zDsi2TXrks&#10;Z258a7gJ8HuDNkPbeb8+NGmCkOgl/Ty+KNhMpUcVYKUJJB3zjgviIZTg4uYkKGaSHjtXGRESOhzx&#10;SVpflFCf9MUp05TLFK/nMEPfB1azmVZrJYmOJFeZiOpPZyN79iOo3jccZipC1KRRDcbCUh4DR0UM&#10;WSwVyef2YcLLv8MrnW7FutFDUVGgqUzRSUJ4ov60njFtKcrLwkdb1mLq83+CkSZtyON3Yv7fe+NA&#10;wJ04N7wHkiZ5IGtaO9TN7ULi6wjLwl/Asrg96pd0QsPitt8a9Yv5WUs6wLGkPT+7IwqndELaxE6I&#10;GtMF7wd1xty/tUPIA22gu7cLhv7zWby9bAlyUpKdv1rIT4OoQCFEWRrqa7BzwQwY7miLYX94BBGH&#10;PtBe4GKuSEFD7G5UUelVR21D1TuhKJz7OIq3eKM8ejMJcbMiw4a4rVgZ8neM+PNvUF1a6nz3pcVh&#10;LYY9e4AWCiOz5Yn6a/6ceVwcXyjyRe0hbyQNCECEjxYik2AUx4jmERYLwp1f8PrDTYDfG9iC08SM&#10;MwYj0TMIcTo9it5ggc+VgfeBsEpgcaaMf/WHjGm9olIIRBlm6bF1mR9MAQNxJlILwVAqhiZd07J8&#10;UDDGPfdn1IpycdQD5STKkgiUr3sJF4b+ArnDfobi5Xw96QDsdVSCZUKEyap/ELUpqCuKwlszh1AB&#10;tcHQp59E5OFLRNC0VOQXYM/8OQj79f3wubMHpnu+gnen+uLM1CdwYfrdSJ3eEUlT2yNtQhekjOuM&#10;xGkdULHYAw1LWsG6uBXMi1wT27XCsrAtGhfeBsvy1iiZ1x6JNI+TpvRE6qTuyJzaCZkzu+DcyK54&#10;27cLZjzVBr7df4rg3z2MTXNmIzc93XkVl5a0mChM83kBfT3+F2tHDUZZgabexAFUW3gOVec3oT7y&#10;dVSdnIPitf9G2thuyBlyG3LmPYHqc0tQG7URDVSFQoALfJ/GxFf+gYbaGvUZly8Ocy4buSCau2zk&#10;ZPSMKwIkZM5lh5SHQpLgSSNSBhoR7ymeYVF8GgmKpzhGTGOXZc2Nbws3AX6PiDIZkECTV/oACzZQ&#10;+UkIRLYfbKk0gbOo+lK0BARqDGuzSiHkiGwD3lgRCr0hBCdOHXPWKlEyogA1Enx95CAM/9NTqCoT&#10;p4CZbJVEkotD8bYA5Iy4HQUTOiOb6yISRvWhSbBXnKEazICFprK5gmqxIpVyKB2RH2/CsD89Au87&#10;2uOtOa8qr2t1VSXeXTUHA564D4bunTAv1A9nDm5D4fuTkD3rPmRO7oCkie2ROr491V8PxEzuxnVX&#10;ZIzriuKZ7ana2qNRCHBJG5fEdq2oW6KhfklH5M/g943rQgXYjt/dDgmTuyBpcidcmNQFF6Z2Q/yU&#10;7vhsQDcserY1TL1aIeyJx/DGazNRVJgFh8OMDze8jrAH70HYI/fgsz071D2UxdpQjvqU91EftRbV&#10;VHnlByci+9UHkDOyDQrGdEDRyFbIX/gkqs4s4zkbUBOxGnU8b+q/HsNMP28q8CaH0qXF0ZhO8hMP&#10;sDxfk7Oh43O94lmTENONfE3GWnO72AcNh41ICvfFeV9vFSqV4CdD6NyhMd8H3AR4XaA5OFS2D4NM&#10;UykBz9x2Dm3LXs1KkCNTMJLslDdQR5hUbNilFFCXVwruS6XJ0+Od1/vB2ycAX3zxiVapSIDi4RQC&#10;FGvunQWzEPTwnSjKFfOVpEgCtFckoHJXONXfbcie0AP54zyQPao98kZ0RNFGE6wXPlTB0vbyONhI&#10;hCiPp0mcjorMU9g2oR8C7+2AqZ7/xJh/PA1dt7ZYMDQMcedPojJ6D4n8X0gY1wYJ46nCRPFN6Ipk&#10;kmzCxC5IntSJxzwQz+30ae1RTcISAmtc1OEqUvsmEBJtXNoeVQto+k4m6fF7Ekl4iRO68bv5/RM7&#10;IHGyB1LU93dAxjQS4pSuODa4Kxb9pR10PVth0F/+gDnGPjDc2wlLBvgjLy1Bu5+EpTQdtXE7UBu5&#10;CXVnl6JkixdyxnVD4eh2yB3XndtdVWOSt/i3PGcj6iLWozZ6Lc3krRj1+3uxdEiYeibNF0dDnFJ/&#10;8sxVph0V2H61AhSnl5ZYQkbc8NnnBaL8I1oPwQZE++oQ7yfzjogTxO0Zvt5wE+B1gYzlpdli0CHR&#10;EIQoo2T/YIv9igkZiyS9uiQ0kMQBUuAvrwBXV4ZLIEEWeePg5lASYDDeO7C3qVppJOjce2/japju&#10;8kBB05jUikTYa9JQ8f54ZNMEzh/rgdzxXZFLssge0x6ZVDK5sx6B5dgK2KtSYK1Ogb0sGihL4rvz&#10;kBf1EUb+6SE83+YnGP2v3+Hkp58BdXnAkVHInd0VcSN/gSQSQpIQkJiiEzsTJB61pvk70YMgMfE7&#10;S+aR+Ja0/s4EaJE1FWDhbBKdmNj87qRJ8n1cO79XkKz2+bu4ncp13uTOKOJ5x8K6YNKTHujbuQ1M&#10;v7ofSSe/UPdK7qE59zQJbSOqSWZVh6bSzP0tcoe3R8Hojijgdebx+7InagRYvPxZ1MVuR03kBq43&#10;oPjIMgx98i6snaR54ZsvjtpjNIEljZd0c8iz1pJIuH7el0GUYqEBZbt1SNAHIUanR6xM0u4eQ3zd&#10;4SbA64QEFs54XxZWFtQI8dz1NSB9JhVekjfsuT6wp4ewEkg/ULPC/pVgRSn0wWdvigkcil1vv6lV&#10;qsvZj8vR/W/D0LsDkiNo2nJxVNGkrb2AikMzkT38VuQ1EaAiwZ7IGd8BOaNoSo4iQbwVCHPBSdp/&#10;uUB9Kg7vnIvgJ++F3+O9cWDjOtTW06TO+xy2DY+idt7/oG5hKxRN90Da2O6KbC4R4CUkUgEmkTAS&#10;hTxmtaPZ2o4E2N4lsV0rzItao4afIQ6WxPH8HiHfy0i3OUSRXuB5OTSVcya0Q8EUD153D3zg0xHD&#10;HukE/a9+iXdXLkZD4iHY49ej/uxylO4IwYXJvZE9sj2K5H0KnameueZnZY9sjZLVf0dtzDZUR4gH&#10;eCNyDy1A/0d74o0FM9W9v2qp/oSERwKUsBdFgKL2roEAFWgt5BtQst2ARC82pjSBI8TKcFH23Pj2&#10;cBPgdYCYvJLINFJiuCTlUZ9ApEz0gi2ehT5POsFJhGpMqOTZc2Yx/k8QFZCvx6n9QQjwD8XGTRsv&#10;8Z4M23LunT30IQy9OiD62Kdq31GdQTLLRMUXC5A5ojUVTCeCCmY81yTBvNEkPpqMGeNvR8HQ21C/&#10;/LfI/3ydGtzv2/knmOH5d2TFax5n27kFJK82qJ/3c5JQK9gXk9AWdEDezPaIn9CRBNjNBQF1oilK&#10;AqR5nD6lHYmrA8wuSO2boJHqr3IeiVcRLs3uyWL+uiBAEl+KkB9fyyZpiXorIIHlEkU8VkUzOWZE&#10;Z8x+th18urfGHK8/IW33CJSv/SvyRnWg6muD4nEdqJQ7sbEQ9dcRuWPl/R2RMbo9Sje+gpqYragh&#10;ATbGb0HKvpkw3tkB765boe5X88VR+TbVnxefP60APk9lCkv3hqvn3Qwq3Vg2y0/uKyhY64dIzwAV&#10;Q+qq/Lnx7eEmwOsBA1tomr2x/kZEefoidZgRlkiTls5KzTSmoxmsZR/WpqK8hkogBJinR8Qn/ggL&#10;DsOK5StU/JpanDFtsqRGRZAA2+PE+7vUvqM2B6hJR+2p1cge25GV2IMg6ck2ldkFqsCCMVSF43qg&#10;fGonRIW3xqjH2qJPj9bYs2AB6kVgyuRKe/VonPMz1C66VRFY44JuMC/0QOOyNqheejtyZnVEgqix&#10;ZiSUTAgJJfK7kid2RMX8jnz/d3OCNC5ti6LZ0r9HYqX6k75G+Z7m3y3fm0GIYhPyk2vPFAIkGeeO&#10;a4dMmuZFk7qjaHx37PbsDL/7e2DQo3fieEAbFE2lKub78sd3Qdb4bkQXqr8mAmyPC2M7o3yHAXVC&#10;gOfXoSF2M2LfmgL/+7rio50b1b1vvtjLNkFNT0r1Z+Oz1yZdujYCVOOHUyViwABLtjcKl+kR5UVT&#10;2B0LeF3hJsBvDQlultgsKZBaoUx6hWpwgC9qTrHwFkiKdh1NX1EARliz9Vp6Kxni9rV9f07IubkG&#10;xH/hh0H9wjB/3kI0mBtUxdISdmoEmJEQD7/eHfHhtjVqH/UFQFUazBFbkTehG3JGd2BFFjLoSGLw&#10;oLrpivyJHiib3AafBndBv7tbI+jJh/HlJ84+xpxDaNj8KKrn/j9YF7SDhaqvVpwQS1qhfuHtsC4h&#10;oS2hKqSyy55GEiThXEFCVGjJVJ0JJJ0Eqq7i1zryva0vktk3RxulAHOneVD1dUeC9P3xOuR7Lv/e&#10;RP6O9CvIrxNN2A40/TVTVlSgNAS5PF5MM710Smec6O+B4Y96IPD+nthr7IqiyV1RMJ6mNt+Trfr/&#10;uvH8riTBdsjge8vfDKYC3ILa8+thT9qJk+uHI/CBnjj+3jvavWu22EtWqpT+9kwfPvtvSIDpkmFb&#10;JmTndi4bzZQAXHjNR2WRUeWNRCijQ6Sv+eqy6ca1wk2A3xj+2qz/Bk/E6YNVAYzX6xCnY8H0NaFi&#10;lw8chSZY1QgPUXta5/el2deutQLwvFxf5JwIwIjBgZgybQbqXGQcKczOQP9f3Yfd817VDjQWkQBT&#10;UBe3F4VTe6NwVBuSglTojkQXFEykKceKvs/QCaY7foEx//4LLsTGq7daJbh3CZXenP/HNVXbFfF7&#10;si9Krp3aN5OUqkiQ6VNECYpThKYvFV8qSVfISfoCE7idN7OTel/jxc/5ZhDyq1/YFhn8zYkkP3Fw&#10;iBKUYXXJYmorRUiFRtM7l8otjxCyyyHR5Y6ngqPpnysESAUnx4UQs0lyeSTLUn5ezNBOmPqHzvC6&#10;qxs2v3wHink9BZM8+P7ufA9VM69DCFGcImXvDUFt9GbURa6HI/kNHFo6EMEP9UbUkc/V/ZMBxjJs&#10;UP6p5il/OtScKK6e7zXD2VjmUQlGGJE4yFtNkhVvCEIiSVCmUXBdTt24FrgJ8FsgTidD3PwQye1I&#10;f091LMYzGNlLjHDkeMKS46f6fq4Ob/kGkFTu2b4oPR+IscODMGLkOFRXV6l6dvlSWpiHIU8/hk0T&#10;x6h9R2MZCTAZjWnvo+DVX6r+rOxxPZEzluqG5Fc2vgf2+PTEK11bY6bOG6XFFep91kMjUDPv/0Pt&#10;gjaoo7q7FsJqXNoOpXOF9DQFJv1/KiyF28lUf+INzpzagQTWThGZq8/4T5D3Vc9vizSSXQKJKVk8&#10;wFSXSSRbFQYzsTvSJ/O6XqOpT1LMUSarkJ0TTQR4GXJI2JkT2iKP55ZO7kbl2AlL/9ITXne3x9aX&#10;O6OYr+fThFd9gEQmVWUBCbXyozGoj5U+wLU0T9/Cu7P8EfBgL6RFRKh7SPZzEqCmzpE36ToQYBOk&#10;P9kPlR9Q+QUaEONrQIS/DgkySuSysunGN4ObAL8xjEiQ7B2mIMjUlYlGA6L6BlIFGWBN1MGaK/Fe&#10;fWi+SEf2NTo8vgo0m+sS/TF5bDAG9B+OsvJLc300LbVVFRj/3LNYNiBI7dvNVXBIMHTWFyic92uk&#10;j2yPfJJAEVVP8aRueMerJ7x7/hSzjS+hpKyUb6hGw/sBVH3/o0ZbNCyiuUuTt96p9L4OZjGLuc6f&#10;4YEkEoT0+yVJMDQJJYVkmDipO9c0oReSUL8DAVbMa0dCFa+zxPppBCixgKI8U3htJTSzJUymaHI7&#10;ZI9uRnZjmxNgJ9XPJw1CLhuE3DFtUTqhJ/JJ3Gv+3RN9qAQ3vNQNZSRYuW+iJLPHeXC7OyoOT1UK&#10;UBFgypt4c5IvQh+7D/mpqereKwIUyLa9noTFRimtj+tn+y0gfYmOQl8UrJcG18gyKAQYRGvEVTl1&#10;41rgJsBvDCNiTb5Uf/5IltAXT7bA4T6oOe7LAi/9eyS9VF9YsyTjh+uCfG0Qz7ERMuXkrMmh6Bc2&#10;HDm5V6dcqqutwaQ+/8QMn+fVvs3eAEdlCn/LeRQv+iNyaAIXjLkdJdO6YJ+pO/p2b4vp+hdRXVrO&#10;k2thfucVWGf+BI0LWqGGiq6OaqthMQnFBRk1h5mmrZWmcc1CCVERU1hIjyRIs1EcIIlUZxKYXDGv&#10;/XciwOLXJPylm0aAKvxFI0BxhOROJVHLiJOlrVAyowNyxlxOekJ0l5OfBnEI5Y+lOqWZm0dCzR7T&#10;BSX8raXjumL1v3iP7umI7S93QiGJMVf6TcfSZJ7YC5XH55EAN6E+ah3MVILrhz6Hwb97HFWFxere&#10;S4YFGU4nDGi3lMCRO4xK3tPFs/228OFn0rpIMSJ7mglRfXQa+akhc83LqRvXAjcBfiv4I4oqMFGn&#10;Q4TBF0W7aOrmBFJ1ecGWIXN4+MEuKeVdFuJrhfQfklCzfTBvRjjCQ0cgITFOq2jNloWhBkx86c+w&#10;yDzAksdPgpsr41C4/M/IGXk7yqb0xOchXaC/42eY6euFYhk2ZyuHedfLaHjtf1C3uL3WTyfqb1E7&#10;1F/T2F2ev7Ajwe1lt6N0XkeaqUJK0h8oHtkOmiLksZLXvhsBFsxqTwLsrghQCFVGnSSQ/DKmeFBd&#10;ypjj22Fe1g5ls7ogj+aqRoCyrfUHXkmAnUiA3ZBDks6c0B4FVJEFVHhZJL8C/u6ice2w9O894dOr&#10;E9727Y6SKeI8IQFOvgfVp5egOmojaiNfR2PMFiwL/TNG/Ol3qK/WJoOSPyp9hCReMOfAkTPouhKg&#10;XQ2ZY1kr8EXDWX8kDtIhzocNsEmcIa7KqRv/CW4C/KZQLa5z3deAjIUkuywWUAlwVl4+mr7K4XEN&#10;nt6vg/QBSraYHB+snROCkNCBiDh32ZwUly3LB4dh5F9/i8YabZ4LW1Uq7FVxKF7TByVjbsG5wXdj&#10;wH23YPi/f4/CzGyeYUbVfi+YX/t/JDwZYytkc8np0SjbzYjINdpRBRKLW5NEaQrP7oh4KqbEyRKr&#10;1xHJNDWlTzB/9rWbwPXK0XLlsewZVH40e5NJWkmTqDTFAzyhI4rneMC8lOS6qLUKlamaK04L6bcT&#10;Z0hXzRFyBfk1wekZFicJ1xLsLMSYM7Y7iiaSGEd1x+zfdYXv/V1wJLgzCidTWc56DJZTK6gAt5IA&#10;16Pi/HrMeeUpjHv+7+oZyKLyDTrkr4wtTuTzC+Jz/K4N4SWoeZtlyJx4lIsMqNwfgHi9xJ7qEekn&#10;zjhx0Il32D0B+7XCTYDfENEyIN1PjxjvICSN0cMaq4M9hyTojPS/blDpk/iZuTrsWBaGwOBwHDty&#10;VKtpzZZtMyai/28eQmmuljPQXpkOe3kyKnZ6IW34zzHiV7ci9PFHkRqlKciGj4Ko/H6OKhmmtuxa&#10;ye5qSP9foyLB1jDzs6rmd0DGZOmbI0E51aA4RHJnSSiM689oDlcEmDlNCFC8v5qjRUJvcqZ7oG5h&#10;BzVMzkISblzSBtXzOjgJkKatIkAPJ+H9J3RBPskwbxzJdkxvFE3ujMhRHTHisZ4Y+GB3RA1qjcpF&#10;v0b1l6uoANeiMW4zys6uxYx/P4bZJhKccxHqk+gkIUB7XRSfY1Pcp4vn+20gZUyFURlhyaGyzA1F&#10;9hoDojxJeH6aMy5eyqfMNujuF7wmuAnwW0ASm8br/FD9KQtlUV9YqfgcqmA2K7DfEUpJ5uixd30w&#10;AgLD8dGHH2o1rdnyxvzZCH70HmQlO03kmlzYq5NRtn8MXn+mA165qyOOfXJQvdR4bBQaX/0JrAtb&#10;UbXdjlqqNyGx5qRzLRAClHXjwtawkgAlZrB0NolvvAQtS3hKNxUOkzP92ztBBGLqSr+iGvvLz00l&#10;uVZS7VlJeubFrUiAmol9JQGKytMU3rVAYgSVw4MKMGdMe5q+3XCyXzcE3HsHpv26PfJXPIs6kl/t&#10;+XWoi92E4mMrMfbZ+7FkcKi6r7JoBKg5QRy1p/kMhfwk4cXVz/bbQKwLu3PSenumCeZsH1iTfZE+&#10;1ohoT+mbNiKZajDKIKmz3P2C1wI3AX5T0PyN7GtC/iIWymxJc24kWCgvxvldL8hnSt+iHh/sNMHP&#10;Lxx73nEdcPvhlrUIeeQupEWdVfs2CYa2JODI0jB4dbwF22fNUsctEStRNe8nsCy8BeYFnai2SBzf&#10;kvwUmtJciRm8iEREMq2d3xFZJKzk8VRrk7tSrXVA9vRrV4CucIGKLEGSLEjMH4kqb2YH9Z0WCdAm&#10;kUuyBfn8mm+tAKkolbks4UKd+RkdUDBGRsq0wW7vLujbozO2D/wNrJGb0BixBXVxW1Dw2TIMfepO&#10;rJ+shR8J/cnoHEm4r5bqw0Day9pzdPl8vzlkmlQtuwzLRVqAFmWQ3xdVB2kCm8Qb7IcEmr4yx4jq&#10;pnFVft24Am4C/IaI8fZHYn8jGiLYupOcxOFxXfr8mkP6EzOoKnNM+GKfP0zGMGzdslmrXM2Wz3Zv&#10;g//9NNWOauOBJbSlNP4whjx5N8a+8mfU1TbAXnACDQs7on6eENXt2rZyeHyXURraexsl+anqN5RR&#10;Gx1QNLujFgc4yQPx42XESKdvTYBiEmdMlhEgQoCdFbGWz2sLszLd5ftJ4Is6qcDs2u9CgPzcXJrW&#10;eWO68r2iBLVRJBIKM+fP7RH4wJ2I3DmdimsT6uM3If+TJQh/pBt2LXpNu+fO8GeZS0UtlQfhSHve&#10;9bP91tAp8pPcgSqTeKYPLFnczjIie543Yj3ZOLOMSmIOd2jMtcFNgF8DbaZ+AU0MyfWnD0CkrwH5&#10;O9jy5rAFzmKLnOFMdHm9FWBTH2COEec/MsGkD8Sa11/XKlez5dwnnyDowa44/cl+55EGbBoeAN+7&#10;70BKxDnuN6L+jWe0WL/F7VX4ijaiQ0ZoXN3n9s1xSUVahIgWtEfq5I4qVCV+fEdkTvf4zgowjgpQ&#10;VGDO1E6oXUTSXXq7sw/SQ1Oy/Pyq10h4TsdGk0krzo3mZOcK4hQRwpTxwDL8LZufI6RYItcwtDPC&#10;H+iISS//FjXnX4cleRuyPlgI493tsXfDKnXHqf+UAlS5GrlvL38bjvTrTYACqj9aHWriLBljLtv5&#10;BjSc0CMlJACxvr4kP0mb5TaBrwVuAvwaqHGWeoNKdhojYy/7mJA00ZcqQMjPG/ZMmiMZgSQrKZSu&#10;Cut3QBMB5tGs+dwP/iZ/LFmyTEuH1WxJOncW+jvb49Cu7dr+8c/g3bsVds6cqPat51eiZs7PvqPa&#10;uzaIR1hINmeG5AWk6UoSyZ7+7RWgIIOkFy9D4CZ2RNmrnWh6k3CXkAAlzZbKNUgzeGlrlNE0lpEb&#10;KtRFBTtfTXTfFJJOTEaLvOXrAe+e3fHB4v5s7N6kGpwI4z0dcXi/loRCaE8lqOB/RYAl20iAL7h+&#10;ttcFl8qcRTKKF/ihYL0von1JgnrJR+m6TLtxJdwE+HUwyagPE6L1fojW0fQ1+aL6Ez8g3xe2zL6w&#10;shDa0rh/3fv/BNK6c51nwoVTAQgNCsCcOfPQ2KilXr+cCHMuJFEB9sZHmzbCbDVjltdLGPDUIyjJ&#10;y4W9sQyNa+9F49xfkJhcE8z1RWuYl7ZF2VxJXiAeW5qUMzp/JwLMnNqFSrIr0iZ3QPWCjvx8p/lL&#10;E16F7iwhAS6RjC7tVQYcTfVp8X85V40E+SboioIJ3ZAvgdAk0/G/7o6w392PkiMrEE0C9L2rDc59&#10;pmXqFvPXOQZE2yteTQKUPsDmz/X6QvoB7Re8YMvxhiXFF6mj/BHjRfVHi8VlmXbjCrgJ8GsQJ1Na&#10;UgGK6Xve1wtZS3zJNn6wqcSmgbCnS1+MkQQo436vn7dPA5WmfHa2L/LOmjCkfyCmT52JqiptPPDl&#10;BFhYmI2QR+7FgZWLceqTd9Gncysc2qqpwfrT81H32k9gXtiK6uySqfp9oV6Z1a1Rt6CDmts3bkJn&#10;FM769gpQ3id9iIkkNMk+o8Ju+B0qWFsUoOp3bIPa+e2RT4UohKf6/pQp+91VYN54msUkwioqyk/7&#10;tYdfr07YMzUYx1cPIwF2QHp0tLrPWg+gGgrCZ2OGvWDOdR0G99VguaMF4sg0sSAYUbNfh2ixWPSu&#10;y7QbV8JNgF+DOMn8YtSr5AcpYQbURRphz3d2RKebuKaJmiX719kBws93SKue6c/P90FRlAljRoRh&#10;/LiJKCwqUhXucgK0mM0Y/PvHsWnyUMzUvYSx//gd6usa4LCUwbzxCdjm/J82qZCM+HBBMtcT9Uuk&#10;j7E1bAvbI2OaeG87o+TV7zYWWJnTJDXJCWhZQoWpArbFE9xEgO1Rydck44s2+kOcHx7O7eYjQa4d&#10;klZLpdSa2EMNiSuc1AHznu6KYc88jvVDnkfgI72RFa9l0nGoOVpsTgKsgzV/Cgnweg6DcwWawRky&#10;nwjLYirLTJY34Yfs+TpEeV0eCO3uD/wquAnw62BgwTEYEe1jQPGmELawNDPEM3vR5BXi86Wpc3mh&#10;vD7QsgfTvM7RoyLWF9PHhWLYiNHIynJOkH4ZAcqk6CP+/gz6/+lB+PfujM93b1XHrRHrUDP//2Bb&#10;4EFi6uAc8fH9olH65xZKfF475M3qiOSJnWgOf/swGHmfEJ/EE1bN66ACrhtJfip8Z5GmCOU8Geuc&#10;PboriUsb1XG5GfxtofIH8nslGUL2+E4omdAFJ0M6Ifi+Lhjwu/sw8s+/QnFGhrrXmhPEpk3EbquG&#10;I3csn19fl8/2euPSfCMkwDwjzKdJfsF6Fa8aZQxEgsGb1kyg6sd2Wc5bMNwE+DWQaPp4Hz/EDzKg&#10;MYqtLclIYrFcFcLrDokBlOBqfmdjsi8WTeuH0P6DkZKSolW4ywjQYbdhYbARz3f+/zDpX8+iurKc&#10;x6xofOsFmqL/B/MCIYv2VIC3X0Eu3wfEHBUCFEdF4WttkTahIyoXfDcClFRX4gARM7dBhr0tFuIT&#10;RUs1uIzqb047pdCuSoV1PUDia/IkF07U1OXMp7vA845OGPHPp1GSl609A0WAFo0ArWVAZiif4fet&#10;AJtDFCHX2XrkLDIixssfMpdwvMHXmTLLTYDN4SbAr4EUmihPfxSsJ+nl+cB6wV8Fol7P6P6vBUnQ&#10;nuULa6ovVs7pB/+g/oiNjVUVTpYmEpTep6WhBvTx+DneWbVYHbNlf4FaqqPG+VqAsiina0lx9d1B&#10;k3ShhMO0R/GcNmruYJkX5LsQoAyxS5vSQQ19EwIUz68yg5fcouIECyZT/Y0Vz68LAvuOEG+yrJUz&#10;hSa2ZJI+GNQN+q7tMdn3ZdRUV6r7LX2AcJj5TEiAlhJY1ORX128c8DdCng51R0mA/iQ/Hc1hoyTw&#10;FRK83Cx2Q+AmwK9BjM6IuH5+MJ8n4eX6q3l97ek0S53Dkb5PqKQKNLHtGaxEOSa8viAAQ4aOR0FB&#10;gapwQn6XVKAdS4N81PzAWRc0hWj9bCzqX/t/sND8FfWnEZCEjFyPuL+vhnKCKAJsi4r57VAwg6a3&#10;i/OuFaL06ha1Q/YsSawqI1fEASKOEI3MS6fL+N2uSv1JAHNzArueEBIsoBJNGdUewx9sg3Ev/A3l&#10;FVqORjVNvcOq1jZrHcx5Y1lOvFw+2+8dLKdgw5k5X8YJS97AQFWe49wm8FVwE+BXgeavjK8sWGGA&#10;LU9PJeac1JxmqeP7iPtrBod4mmluq4j/XBPWLjJgwcI1F0nvchO4rrYcQ/7wJF4LMqoK6LDUoHHD&#10;k6il+dtA0miQlFVNw9augQCFLCWUxbqsLezL28K2rA0s3FckqojUFS59vpnfKUPjakhUpa92VI6L&#10;q8+/NmiB2q1QMLcT6ubxd6jfIFNttkbZjI7IG6uRn5bdRSMqcV7IPCgFEzqjaKKGQm5LkLO8diWx&#10;fb3ZrD5bOVd4nhAsUTapM1b+uzUCHr4X2amJ4vfQGiSbHY3cU4+mbNd1Hwp37SAB5upR87kBMQbN&#10;iRdFU1jCulyW9RYMNwE6IYPHBTIDv4yljPIxIiFYj/pTPnDk+9H05VpCXVTaq++fACXvmwYSYL4R&#10;76zzx/6Dh4TvNPJzpl+X5dzhj+HTuxM+37VD7VsvfEiV1Ar1KmNzaxIX1dLSVqhbeivN4U4kKJIU&#10;yUklERCCJDlKmIyD+1hB0ltyOxoWtEPutLZIHt8KmdM6oHReB0WEDn6OdVlHpfSaPt8i3mXJy8d1&#10;4+LbSU5CUHydBFazgGR4kXz/MySIWhuiJ95dHlPvbYdK/p76hbcqYq6jqi1R5OeB3DE9kDWe6wkd&#10;UTC2G8muCwppLudO6oS0UZ0RMbAjzvaX0RxdkDmmM4ondiCByURR3Wg2UzVOaMNtDxKjOFCuJsAr&#10;Q2k0hSnOkBMDPGDq1QoHN65V91xUuDCfVcYCc9Nec149P2nIlJNCNWai6m9A46ksBxNsGb7ImKZH&#10;dF+WbclgZNK7LPstGW4CdCLGKOMnDSqnmvSViOmQvUDm+GChkoIshUsNebtBLTrNGEeaDLMj6RZ4&#10;49OdYUhKc6a7skveOQm50FTg1mkTEfzonci/kK726w+NQv28/4+m7yXiUWSyyAON87ugcektqCeR&#10;1JIIlYm5tA3sq9ugmiRzemgHLHupG4Y82QWBD9wBv/vuROCD3TDgsR5Y/PdOOEVCqZ7fClgl6fNJ&#10;VgulP+4XNFNbkxC7cn2lo0Uzvb8B+JkKzn0ZvSKTIklsoUp5Nac9ikhw+WPbIX+MOCXaI2ciTe0J&#10;3VE21QNJw7pgj2dPzHy6I/o/1BUB9/bmNfRGwC/vxIgnu2Lt8z1wLKwn8qZ0RCFJMmd8bzVHiCjG&#10;K4nvK0AVKWoybUwXjHnkdrwWGsA77lTjauUkQEsxHLlDSIA+KoefPFONAJs95+8B2nhhqsB8HSoP&#10;0OxlmZay7Z5B7mq4CdAJGe4WTzNBVGCcbyCS/A2oPeIHmY3Lkc7WW/r9pG/FRYG7/hBvno/K+KEc&#10;Lrl9cHT/BJSVadNiSk2TMaeyNDTUY9rLf8MMn+dIjIClsRqW7X9Bw7yfNCOWtrAs6EAleAtql/0M&#10;dUskG4wHbMvbwbb0dkSObocpT3vA+847MOih7lj+QhfsCmiNA+Ht8I6+E9b9szP6P+6Bl+7tiSlP&#10;dlOzqVlXtKaJTLXHz62nMqxdchvM3zHWUAKcRbEKmnIDysgP8fxKrJ/0weWK8pvogQtUYoXje6KC&#10;Zmn2uO7Y4dMdgx7pBl2vXhj6ZHcs+WcH7NZ1w1venbHuhc6Y/scu0N3fGfr7umPxX7ojYkgXlE0W&#10;UuuETPlcV4R3FTxUBum8ST2w4q/tEPrMr1FWmKOehWqTSIA2YUBBwWyWmxf5DFmOLkjcKJ/t9zJq&#10;qBnSSYCZoj7FajEgczzNX2+xcFyX/ZYMNwE6IWZvgkky6hoQ7emPrFksRNm+ajzula3292/CaN/B&#10;wptBAuT3l8d54tMDy9DYoCkN+ds0MXpOcjwCHuyO3Qu0lFeN+V/CvoLmKM3Fy4lFlJ5laWvULLuV&#10;5ELim98OjmW3qblAtvh4wOfeHhj+eCccDGYFn63l9wNNXqxqT7OXZi6JrnBGF7wX1g79nuwBr953&#10;YIeuEyoWtoZjRUd+jgeV4C2wLOx4xfd+W1wiPyHUDiifTdKh+sqRbC1ivo6jihtPc3ZKJ0QMvgPT&#10;n+kE77u7YtIfO+PT4E7IGtEDxRO6onRqB1RM7YjS8W2RN6Y7zvfviXX/7gwTz+33cDe8b/SgSdwV&#10;Rdc8ZE68wfy8yd1xQNcO+vs74eyhD9S91+Kg7bBwQ56Oo3QnbGo4HNV8hkQQuHrW3wdYftIlfb63&#10;il2tfIfmr07KuFsBNoebAJ1Qk0z7+SHa4It4nRFlB2hK5FF9KbNXFJkoQSlcN04F2iUZQq4R0R95&#10;4aMP92mVjDXLRvKTf7Ic2/82fHu0QfTJY2rfHLsddZLqvhmhqCFkizqghmRiWdgJjiW3oHhBZ8z9&#10;Z3f49OqGVc/diZKZ7Uh4JL9lNGuXCpFR2YkJSoUoytHBz8HyDiic3Qrzn28Pzzt7YNE/SAbzOsCx&#10;nN8h0182+95vCjFzm8hPqUCa6SXTqfjGy6TuQlLi8KASHOOBqkndcIwm+cBfdYSJqm6vZw+SXDeU&#10;TZMJjaRPT0zkzjSXuyOTJnI2ia54cgea0J1wJLwTxjzRFT533YGdnt1QztcLJIFCE8mp9dUOkhwe&#10;k3mCi8d3ROyQTgi461a82ZQSS56LBEPLJmGrPQWzdJmka2awGtt9IxpQSaSRqoeVKlAaUHOCDxKH&#10;ShZztxe4OdwE6ESCmk+B6s9gRPJAf1jiWIiySHbSeS3mr5CgFF61dlHorjfYgtsyScA5Ony0PQDH&#10;TmpzzypvozJ/NQLcPHMCwh7tjaL8QrXf+Nk41Mz92VXEIlCZWha0g3VRK1SS5Bb+rSs8e3bEu363&#10;w0Y1aF15O+qkX3ChOCJaK8dJvWRakREXCz1IhK1Ry237ig6wU5ntNXmgz53dsODPHqicy89e2o4E&#10;28rld18bJLSlHWoXyCRH3Od3lc1oqxHPWC0MpSkwOX9SJ5wb1AkDf9kDwb+8E4dDO6JkqgfyJwpJ&#10;aVNZ5kyQccFCYjKxkZjOYuZ2QfaEHlR9NKGHd6Fy7I2+d3bEDj2V5aT2KBzbRTlIciYI4Ul2mSYy&#10;1JAlv2V8dxIgv4PnjHqkLeaGB8JilTyAGgGqZ8R/NnMGzJlBLD/efJaSzJRlJ93k+nlfT5AAJU2W&#10;StUmyRLyTcheQjOYlk2cgUToZ3QGRrvhJkAnZKJzKRwREvqyJACObGm1xeFxgwjPBRyZRlhZeXas&#10;HIzoZG1KTDXvLCuZBD/LMsXnX5ju/Q9Y6rVEnOa3/om6ub+4etibqCkSoG1Be1hXt8Jbuu7o26MX&#10;3vL3QOOK9rCTuGqXdFQzxJlVvGCz9zeDhMWA2O/XBf/s0QNrXuzMffEIS8C16/dcC2Rcrwp94e8t&#10;n6X1yzVPaCDhLdmjO2Hib7oh8L5u+DKkO6qniuKjUrzsvK8GlR7VZMnkTogb6YEZz3jAt2svfOrf&#10;CWVTRTH2UAlRC5p9r0CGxOWO7UqiJAlP9sCCZ7pgyN+fRnm5c2pMPhZ5MgK7pRy27EE0g30gnlnx&#10;CN8QAmSZlbIj8aoSkO2gFSETqkcbDUjUyQRKBiQ4p9KUvu/mdaElwU2ATignCNWfhMHUfeQDW6Gv&#10;CiP4XnL9/UfId3oDWSaURnlizYLRyC/RRhxoCkPoz4HG2moMfuZXWDmqn1bjGqtQt+4BNM6/TZmS&#10;lxOLOBdUMgRJJLrip4gY2hUHQ9ujZvntAMnGvrAbCbADCZDvvex9Xwcrycq6pBM+CeuKT/vx2KpW&#10;qFvUia9d+d3XDgmduRVmEnHZTElIKgrsahKSeL6cUd2xzacLDoV2RsVED6XcJH2Vq/ObI18Cmsfz&#10;3AnSl9ceccPvwNYXe+LEwB7IIanlTaB6pGKUtPjNzWBJkipKVOYWLpzUEdtf7Aq/h+9EQdYF9Xwu&#10;X+y2ejjypsChpkgVAtRmDXT9zK8jMqTx5HemUXWK6Z3TF/bkACSO0iHBh5aOpM43SdJUKfctu1/Q&#10;TYBOSKGI8vZD2kgTrIk+MOezIN2Q1toVnASYQ0I+7IMl8+fCbJWeJfEtyphTzQOcl5KCgF/egXdW&#10;zFf7yItAwwoS0AJJfdWcXLT+OZn710JzVuL5sJxKbpmEmXRW5Fi7+Oewipmssq38Z0hSgtplt1D5&#10;3QasbI/K5bepfkZX514bRPm1QtWrmumZM1ab3vJyAtLQBVkkqZrJbWjK9uB2B4VsmQ6zmcnqClkk&#10;sSySa5F4k8feTXO3G4qntULBlNup+khuY7rSlO5JEpTxxVd+nsoyTRUoqfKLSYAf6Tzgd09XJJw6&#10;oR6B8k0R8oSsslG4mAToSVPUSYA3wgucQeKTmFXJVSmmcJYe9lwd8jcYEOkljXzgRRPYTYAuDrZE&#10;xBn8EeljRN66PkBBMCR4VSY8+m+ZwMpcyvPF52/4YtGSplT4WtJNmXpRloSzZxD0QBd89qY2V4gt&#10;7g2aoDJk7DaNTC4nF5rEZhkRIjF1S9tR7YlH+HauBSQyIb9FNH8XdrnohPg6iJla6xzja10kHuDO&#10;aOT3Wi4S4JWfoanKy45JvOAC/s4Ft2rge2V0R+3cDiic2J4mqgxtEwUmxCN9eZdISJA5vjuVHEmK&#10;ZCXB0EVK/Wl9fJef5wrZRI4iy67IpArMJopH90TRmJ481o6f24vndXX2AzYHCZLrbK6LJ3XG6bCO&#10;MNzZEYd3v6WegWqa+Ee89Gp6pNL1sKW9AouYpYSaPsHF876+kK4bGbnkz3Ik5negigmsOapDdIAR&#10;MTpJlipJEsQMdhOgyxdaFvwQ42tAXICM/PCCJYfKL42mg6Qad1nAvm+wAGfyN+T54O3VRqxaraW3&#10;cuo/RYOynHh/P0If7ILzH2ke4sYv58E8rzUVHgmH5qlkZZERGUI+kgihbpmsO8K8oA2JiiRE5dew&#10;sBNf9+B5t/J90k9IE3mJEOh/TpwgSlGmwqyhuV1H01oSlSpVyNfqacbKvkxbWcfXa2UEB8mxft4t&#10;aJz3U55Hpbr6DjS8fjfMa+9B48ruKgC6cOytNG/bktg6kwC7I4tEkz2+CwqpxsR0zRaCo/qT0Ruy&#10;nSdzjtAElu18vudqwroSQqRFY7uS7LrigqhGIndcD36HNqIkUyZTkmPqszT1qQ2hEzUoprEc5/dO&#10;7KQmUT830AP+93fBu69rc4Oovlk+HpvdrrzBqHiLBPgSLJK0NE0IUMjJ1TO/nuB3SOyqxAJme8Ge&#10;yrKUzUY13QfpkwNo6fioLh8V+dDCM0e7CZCIM5EAaf5mTDTAesGPJoMMYveHTRXWG1FgXUC8hjSZ&#10;1iwIwhtbd6vKpYa/iWHlNIG/2LkFQQ/3RsJ5zUNs/WQYGmf/ryI71ee3gGQmKmthK5KLkKE2Jreu&#10;ibxoDpuXyjGSI8mpjuRVp7LG/GcF+FUQ54tKViAhMaLoSID1JEDz/P+DZX4rWLc/A+uRqbDFb4U9&#10;ZQ+V0cewZnwKR8o7qDu2AGXvDkHJymeQN5YkNIJqTExOEpF4dfMmkAAndiFZkYSamabfBBJPWKC8&#10;ydwnuWpD4STnXzcSnMQZ8hzuy3crtTeqPc3ijlrfI/flnFz+vvwpNH0Hd0G/e27H5lenqWegHFS2&#10;Jk899ys/JPG9oBS9Ggki/crNn/UNActxoS8Kt1EBevqS+CRBgo7rlj08zk2AhBBgVF8jyrf7AzlB&#10;LKg6WLOcMYAuC9MNQCbVaJIP5k3zwzu79mqVyUmASmJweX/tKjUxT2qUzPzGo7t90TDjf1G18H9Q&#10;T7JpXEazdFlXEiDN37m/QMM8mppzb+GaKmwhTVAZy0uyEqUoZGhZSPW4QIjrP6u/rwSJ1arIVsxs&#10;Eu0Ckt7s22Db+gxs51fAWhYNW00a7NVpQFUy7JXpsFVfgK34PMrj3yF2oCp6A6o/nozChX9C/mgS&#10;zeifUa11o7naCwUjZRxvd5KVENU3J0EhtMwJXZE+sRsKqfiKx0nfIc3giV35PR5Uftwe3Q5Zo9si&#10;k8iZ0B1Fsx5E/oz7kUnlmD2iDfJHdeB2ZxTzN6QN6ogh97XH61MnqGegNKDqo9CeESo/pvJ6hcQn&#10;I0FkCtX/UoMqBJijh+UEiS+Qqs9Ai8dA85cq0FWdaClo0QQoxCfraB1bRaMBVZ95wpHHQkpTxSrm&#10;742K+XOFbB0q4wyYNDoI7+7RTNzmBPju6uUw3dseadFnWekaYX2nL+rf+isaj70GW9xmWJPF/HoH&#10;9sRtJJ/lsB4eA8s7L8H6Ok3OBdLfditq5/+cZCVJEqgEqRQlVOarM75cA6T/kORXN/9Wmrr/i7rl&#10;vWD+fDwsJfyNJDtrdRJsFTFwlMTBVp4AR3UyUB6BhuR3UHt+FcwRq1AdSQKM3wXz+Q0o3R2GnCl3&#10;UoW1pupqqxwQBWNkLDDJ6hr6+1xB3ps/tiOVXBdkkciyhrdB3si2KJpyBwrmPo6yzZ6oOTCK3DUZ&#10;NZ9OQ93x+aj6Yp7arz44CoUbvVA4k2Q8vg2SR/TE2Ce6Yu3U8eqZ2B2i0DUFqLpqqw6RAPuq/jix&#10;Kv6rjWqGkeawDsnjSXzeOkV+8TIGvlm9aElosQQoXjBl+krKe28T0kZI8LMPbLmS4t6kBZL+lxwg&#10;CiTA4shADBkYhnd2v6Mql1IXrGBiCsvy3toVMN7bDSmRUTyWC2sOK1tpAuxVF2CvuUCy0eDgtqM6&#10;laorFbbKeDjyPwcil8P2QRjMm3+PmsU9SIQ0k+f/QvXR1Ys6/EZmsHau9DXWkgDrqDJtc29D3Zv/&#10;RmPq2+p7HRWxJL5o2MtjgTqqv9oUQMivhig4hbrYN2Gm8rPF7oA5bhOqzq9BXeR6NMSQDI8tRNGq&#10;v5H42iB3ZGtk0mwVR4Yrcvta0GzOoTmbM6oNcsa0RfZIkumsR1Cx9t8ofCsQZceXoS5iPeojN6E+&#10;Zhvq43agOnYbKrldFbMDtXHbURezBY1E9ZkVqNjpQwLshGEP3koFqBGgClOiAmzy1F8iQKdD7b+m&#10;AMUEZ7nO80LBapq+fdj4m4wkQNf1o6WghRKgkeTHlk9mzyIBxnn7IWuOmL8BsGT01SabTveHXQ19&#10;u1EFthnZ5ngh74wfQoOD8eYb2tyz4vwQhdFEgAfWr4Hh/k5IPvEeieQCLBXJJLhE2MtIgqUkmjKi&#10;NJqkSJST+ErjCK4rST416STFdNhLzsGauheWU7Nh2eOJ+o1PoHF5J5LYz1A/96cwL6C5vEhSXGkO&#10;FY3sJF5PU4zmBdKf2F71NdbP/T+a1FSRO/5C9bYKNn6vmLoO/h5raQzJL4nfm4icM+/inUUTMd//&#10;BUx95Y+Y9vLTmPCvJ7A06O/4YFEoCr5YDEvCVlRHbEANUUUSqo7dioqD41G05GkSWVdk0RTNGd2e&#10;Sk6IrTOynWvVN0iFp/rsiBya0NkkvNzht9G8bU/Cux/5i/6I8p0BqP50EspOLyaxbSMBb0dt1AbU&#10;knSrz69DjahQkmFNxDoS4jrUnX8dNefXquO1PF4VRSJMfAsXdo5A6D2tsdE5B7M8GzsJUIvX5H4F&#10;TWApU+IEUWEw/6U+QJXHkij1RfW7NIH7BCDaJCpQ+gBb7hC5FkuAsZImXGZ8EzPA1xfFb7CQ5DYr&#10;NDcKaqKly2IORSXk9UXGCX+EB4Tj6PGjqm6J8euwWWGxmNX+vjWroLuHJvCx3VRUaSQckoyQHuFw&#10;CZqeF7dJhgQquK4iSVVlUK0kwZJ/HJb47Wg8MoXm8stofP1eNaOccqTMpzJUpq14cn+BhgU/J+Hx&#10;2MK2qF/VDY37X4Y1ag3sxREkOqpNMXH5XeDvslL52eqTcXLrYvR79E549mwD397t4dOzHfR3tIe+&#10;d0f43tkRXtwe+49fIXHPq1Tkm2gWk4DOvU7S2Ugi3IEGElDVB2NQuuF55M/8pfL85ksfnniIx3hQ&#10;2XF7nKS5knG9xLReKF3xR5RuMaD43TGoPb0UddEkNqq4WpJqTfQmkppGdDURa/k9sv4a8PfUnd+o&#10;thviNyP30EoMfepuvD5xtHom0j5J/J+YwBYhwOpYWLO9SYAyNE2n+pevePY3ChLQL+WsoC9qTwUj&#10;NYiWj47l3x0G4/qFloA4kzbnbzRN4cZjLCCS+89V4fm+ofoaL1eArCS5RsR8asDMGfNRXVeh+pNk&#10;8iMJArQ6E6FumTwe/X51N8XcCUVeNpKNvUKU3uVE9/VACc8vS6RCi6NCiwdIWkq11VIdFp+nyXRE&#10;JVg1n18J87EpsB4eDetH/WE74A/bJyGwnZwBR/xOIOsQUJwIVGbx86JIxiQ8+XwxeUm84Gfby+Mw&#10;qc+zeLndTxFM0z3wge4IeKCbymYTKLifuLM7Xur4M2wf1RdIfAN1Z9eScNaTCF9HJZVXReQWmsWb&#10;lYlacXI1Ko/MoZU5ARVv90fZrlCU7RuEyg/HofKzmXxtHipPLEU9lZs5bisaqCRroqgsaeJeQWrf&#10;CFSB50iC0RtRG70OVafWY+q/n8BUzxeU6pNJkeTxCGykQpvNDlvhq1RfL/C5hvyXRhYJhAANao4Z&#10;pJiQNTYAUT6sA24niOsXbmZEEYr8uI7xCUDCcH9YE71YiV0VnP8Ssj2R8yVNlEgSCBc7K5LIC7F+&#10;lbCoKMHwP/8eC/1fotqiSUvis5XQ5BRiI9EoXEZ0X4kSgiRlL48i+P7SBNiKSWCVNFsrU2EuF08t&#10;yZWKzkJStFalcp/HqpI1U7oqk69lcJ+md0UMbBX8LEV+/P4Kkim/QxSg/D7wc869swZD/vgIfKj+&#10;vLq3VipQiND7jnbw6kFVeG87vKp7FlmfroI5eSfKo0gyVFwN59eg9twKZZZWkhCrz62lGlyL+liS&#10;YiwVWfR2mKM2ozFqPeqjNqGOJmpNNBVe1HYS3maarCSvKCpJvk8ItdoluV0bqknGVfycWprGjoQ3&#10;sGnYSwh5uDcyE6O0hkraKT4nanVYecDRkA17tkyi34cQE/i/QIIyPI4EqCbbL/BG7lIDIrylL7zl&#10;mr+CFkuAqvOXrZ/M+pa7lIUji6rLmbn3huOKjnGpHL6wpPmQiLQAaOlLslH9qURLUsO4nHh3F17p&#10;1hon31oG1Kdq/X1NpCeqSwjnWlAu6owVtyKa+xpROSrFZCUh8piDrztKI0liUao/URSd9CfaqBrt&#10;JFxHWSTPpXoskX0hPznGfao+Rcbq93Cfn6vIsDYVZXGH8cG6V7FqTBAmPv80/O/vhjn6f2PdpP74&#10;kgRpyeHvIFnai8+q8Bhr3gk0pOyjyfkGqmgK15xZSbN1rSKxKqKS5FavzFeayVSIco7Wf7geDTSf&#10;68+tQWXkRlRG0+ylCa3Opdl7NdY54eq1yyBken4DiXAtrFSWsbunwrfXrXhnrpaTUZ6RIkLx1tut&#10;GglWfkzy+S/2ARLi1BMHn6NAh/L9Pu4cgUSLJMBolfjAXyU+iPTyo+lEc6swyGWhcQ0hKYGMFGGB&#10;Vs4SzcRwfX4TvqL/RxEgP0f1EXmykL5Ms2kJzadGNZpAPIoOu8w5ywrFxdJQjxEv/A2T//UbNOaf&#10;pRwkWZCMlGe1jmQontXaa0QdzVZZ16RTzfH96rh8BrfrCao5e2miZtKKQlSkRoKS4yVxsCrvLglU&#10;lGRZPKyqn1FIU4iQa5Kf9E06eL6QoU3IWb6jUZIHFOLLN5bD575OqIj7gvsFQEOSZs6TMMWEdlSk&#10;0DxPICEKqUaisfAkzJmfoCbxTaq8Tag/S0VGkqtQqmwVSVDwuiLIKhJUNYmqngrSRvKT0KDGOKpJ&#10;ojFuk4ZYbW1O2ApL4g6ut6MxfhvNZZrasdr54pVuOq8xbgNf3wxL3HalBuuoOGv5O+b4/Ab9Hn4Q&#10;RdnatAU2cYLQHpZnJw2XmsagZC/LiifAxu1St4d4h6UcSBkgJEzmYqiM89gV2037Te/VnCtXhNeo&#10;8tgMYv4q554R9twAWM/pkBREAaB3O0FcvnAzQxsCxIeu0yE+KAA1X7BA5l174gNtYhsJajXBniUk&#10;KEGulxVkNf7Sm69LxzdfcxZqGZepFVz5Lim4ci4LryjPNG6nesKS+TwsxZvIeo2qIkm/ksVhZgXS&#10;4stkObh+BV7qchuOv7GYhEEiEYVVnYjscwfx5qsjsH3aYLw5Y+g3xDAnhmLnzGHYOnUQTry9mp9N&#10;RSifr5wm0l/YZFoL0ck67gqny0XVdw0Qsj72xlL43dsFBXGHSIwp/C55zUmiF891bvN3gGa1mNYo&#10;I+kWnEJjxiHUJb+LmjhRh1SDJMEqEmKNOE7OkADPrkZD9Aak7Z+DHWM9sXl0H2wa1RebR3krbBrh&#10;hS2jffDGxAC8MTUc2ycEYtsYPbaO9Cb6YivP3zbaF1tG+GDrKB9s4Xu3jOiL0xtHo048wlSM1oQd&#10;iHprKox3tMLK0cPlqYm/HhYrqc9mVSSoHFiiBMv2wZ7JcpH+Tz5vlglRZJL3UTWmUkZkDK+ULSkf&#10;LEOiGqWsSBmT16SRTGNZkzVfl9T3djk/nRaDOiblS/us5pBxyDaZ1jWH62RfpE40IIYCwFUdaSlo&#10;mQRoDKD090esrx7Jg/1hj/bXJj9yUWiuBguYpBjK8KRJEwQLC5RdqUBvBYeaPU4KtpgbfXjsJRbY&#10;VwhP2NO8SHQv89iLXL/E/VdYEeT4CyzQJlhzR8JWdUT18ylzl5XHYWEFko506V3nknLuJEJ634H5&#10;fs/DKqqoqZ/NkoXVIwLwt1v+B14et+IVj1vQp9Ot3wp9+d7nWv8EoU/di+qU41RkElrTREbXD0KA&#10;R3Yugd89nVEQ+4lGgC7OcwVxqAjEiy0mPEpoLued5G04CnP6x6hN2otKmszV8VR2KW9jZb9/4c9y&#10;b7p48Pracd0G3l3bwrNza/Tt1Ap9u7TGK11ux8tsWF7pzHtAeHW7HZ48pw+Pe3WXc25D365t8O/2&#10;tyD0ye4oPrIa9STX2qg1sMVvx8bRfeHVoyNO7ntXPSsZEge7mc9T67u1EvIUbbWnYS+cCBvJy5b+&#10;PMvACywffQiWjTQpG3LsJZYvb9gueJHUJI5Q+g/FOhAFKA0sj0sjKw2uKMoUKZtsWLMI8fa6KLda&#10;JhoSquQKzPJDwRIjovpKNITretIS0AIJULLhykP3Z+tnQtIEaX39VeDx1YXmaqi5gZtUmzJnwmFl&#10;SywFVUwMe0YAVWE47NkDSKoj2dqOp7qcSutuFhyFc2AvomlbvJpm5VqSyhaqmZ3Em6z8n8Bhrtb6&#10;+9CoVJ9NnB6sNU7LF6V5WRj+599i4GP3ojjmI6q/NNX/ZiUhiNn6xbbFGPLsoxhOjPzT498aw//8&#10;GAY//TC2TOgHa34EzU8tnOV647sQoHLcSNiPmNbloghpypcLuM17ovouaTLby2iKV6fi+I6lGP6P&#10;X2PQH3+JYX9+hNdI/IX3Sq0fwYi/PMZrf0JhxJ+f4D3k+k9PEr/B0D8+hGFP34uRT9+PUbwvw353&#10;H9YOfAE1X9IEl2F7EVSZNI1LT63GjOcfR9DDDyAjShufbZbGiyQonhHJEKNGyRESzmSuJVmXvcXf&#10;SZRv5rVsgL14FWxFy2ArnA97wUw48qfCkTuBZWkUHFlDWbbCuJZAfSo/CdjPNJH0A0luASQ+NsbK&#10;+nClAEVZsvFmwy2WC/L9UbzNF5F93SNBXL5wU8MgU18aEO3ljwvz2IqqyY/EdGheaFxBTBBJlGCk&#10;ufoyHEUkMksqxVoWbFRhdkse7NZCooioIIHVkMDqSWyWi2asEJqzHigIv0lfn3SW221O5Wen2STn&#10;87gs1UU5GP3i32C8uxOiP93OmpWu+tWUx1Xi7CpIKBXxqMw4heKkz1Ce/AVx5FuhJOULlKYeZUUk&#10;eVRRYQqhXGGSXh98FwKU0BrpZ1Qe5lKqQOWAkWBrcb6IyS5OmWQ2EPGw1fA9Vbw36cdRlvQ5ypOO&#10;kiuPE8cUymQ7idtyz3jtFUR5Cs9R9/ATlES9g+wvViPn8BLkf7oIeZ8sRM1ZcaRojhZxiFRFrIWD&#10;ajP1/dcw6PFu6P/sr5EZz9/GxcKnKEMVZRSP3dHAhy7QWjXJ460l07+sPPDZS5+vKjf2OpahKloC&#10;pUQxy1eBVtbMudxmeTMnkzzfg1Um7pcGOT2UJCcEKA375eVWzG4xnWmpiBIsMKJ8v68aBhqrd1FH&#10;WghaJgEq6EiAgShZL53CYmZcKwFqpoRFqT4qwky2yJUfKRITXF6QRc1Ji9/0mlhEqh9IvcqFlUBN&#10;bu4c3WFRjg4JndD6jpqWkrwcjHvpH9D3aIMjWxcAjSS/sniqBzEF4+EokUrPylZNBcRKAXsOIetv&#10;CWsmfyw/oyFdqctvbP6qfjzC6fj4KjQRoEkIMObaCVBMcukLVORfTJIWEpTjigxlW9ZyLkmSv0XC&#10;etS9sfHabNm814RNrpGQ61Xbct08LtdOgtH25XXeB3m9ip+RdRCOlB00N3fAlrQN1ZFaKEztuQ1o&#10;OL8VlSRBe+IWJOyZjQGPdcewZ36FtKjz6hnK6BAr1aAiN6p7mUBd3CPKSaIITysT8lfQVGaa0HS8&#10;6bWmbWt9DCz549kos2ymS3+hH3+uKxNY+gCl71n6CX2oLvWo+9QfCUHajHGu68jNjxZJgJL6Psok&#10;Y4BDULWH5CfZn10UmK+CTFak8rpJQct4nse8SRSrST7VLJKsLyyiymEhak9WLNxNA+SlAvBVtWbJ&#10;VxVDZnlT5pG8xn0p4E1LwpljGPan30J/pweObtPIT4WqiMpxmoHgtsTtFccfxoFV03Fg5TR8tHom&#10;Plw149uB792/bAoSP31DczoIyf4HMlOQ3yLkZCFh1FGZiCojzEqVOc9RfXcaqUr4zomdS2F4oBuK&#10;og7xPSkXR7Oo67tsW32/9PdVy2iV87AU0sR0eopVALg673KIYhXwcyoSURL/OT7gfTmwilijXecH&#10;za774LLJOLBsArcnq3Pl9YMKs3hPZuGj5ZPw7msD8c70QETsnIhGGTqnhshtQF0ETWESYh0J0Zb4&#10;BhLfnYVBT/SE6bF7cOr9Pc6n6VykHEiQNP+arVxLWVBlwsa/WjkRaOdKMeIxVYaEKEmAEg0lJnX1&#10;QZbFYNWXfMnzS+Wn+vquhkrHlSkEyLKbHYiGc3okDdIhShKk+tEq0uu0DDHOJCEtAS3UCSKzv8lE&#10;0YGoO8QCQ3NAEki6KjRXQwdbKteZgXwfW9Rcvje7Dwviy7CUTiNB5WrltonMuG7y3sraSjRKTB9L&#10;shR8ed0mJCg2sHaaWoqL87B74asI7N0DQ//wIGI+3cLPTr26P44kIWtRfuvGheCfrf8X3tJp37XV&#10;twff/3y7n2Lg0w+hTkaZ8DuvJpirIQR24cRerBrmh/zID5WZbiNp2UWlqXNIYCQypc5kbc3AkTeX&#10;IuCuTiiIpgK0XlCkKYR+8Rxl2nJbHB6NF1AScwgTX34GB9bNUopRxRdeJMqrIcdhzsSa8SH4m9yb&#10;zrfD08X98ST6dmuNvt1bo0832W4Dz25t4dnjNvTpfjte6nYbt3ku8ZLHLxD+m14o+HwtGmK2ou7c&#10;StTKCJGINQq1ka8rhZi0fy6mvPgE+vZoj7Vjx6AoLc35dJ0qjs/bZqEBrAiPZUWC3eU1Z5lRjSML&#10;hrbNsqJeF4O5jg3Nm6rcWbLF3L0W60XOkT5AKkFFgrR8UgxIG0Uz2NtPGxsvMYEtLEFqiyXAGF+2&#10;eCF6NHzJQpH3zQjQke2N4ggDPt1hwIFtwdi/NRj71oRi23JfbHp9IlJTLhX0pkUVZGE4lmGJD5NN&#10;iRXTqoK2mFm4U2IjsGfJQgz4/a9Y4dpgZT9vlF44ynJP5VfSFIJyZQVX5FCfhoNUbmG/uhvhj9+F&#10;/k/eg37fAUGP9MKqwUZYciSN1TUSYEMa0o/vgXfv9pj6wtMoS/xcU6w1GnHbJRMNoVQiSaku+wxm&#10;+/4TfTv8AisG6NCQR3PRLGOS+br0Pco4ZRKcikfk+WmH3iIp/xKmX3ZH5Cfb+blJivzku5vWriAO&#10;okOb5iL8qXvR7/G70f9X97q8P/J6GNdhj/fGgCd6YeCj3THwsTup5O5Bf4X7ePx+dY+XDPJFfeZx&#10;1KYdQLVkizkvw+s2qhCcWipBGTJnSdqCihMr8eaIvjDc0wF+v7ofW1+jsj59lKZrjfOpa4t4isUc&#10;vkR+bBhZZhTxyTFn61hUlo9P3luM/VsM+GyXL7/b6ZBzWVYvhxCg9BNqClDFDuYYkDHDB1FeQSom&#10;NpYkKBmiY1zUmZsVLbQPkArQOxApI7xhjhNCk9CBa2lFBTw/S4+SBH9sWxqIYMMwGAKGIyQ0FGEh&#10;IxDkPxTDhw/DyS+1SXJkaSrQsm4g6TW5Nsy1tTi8fSdWjx6BdWOHY7r3Cwh6/B7o7uqApYGvIOGT&#10;HXCoIGWiLIHm4dUEKCpJFJJdnCDcl3i61FPvIuv0fmR9+e2Q/uU+XDjzHupzzqj4QqWwvoZgLoeo&#10;stO7V8Fwb2eS+IM4tHEu79VnMBdGqusQh0p1zjnEHNqBCS/8AQH3dsVU378j+L5umPDi0zj/0WbU&#10;5Z3T+uz4WRKHWJL0BfYsGAfTvV0QSoJK+pTqp4HqUkxcMYPViBR+t3LWNPs9vDeSiEFM+Tyq0vRT&#10;+5DBa7vymmX/XWSffldlqkn9dBPi352L5L0zkbRvFhL2zqCam42k9+cg8f35SP9kFWqTP4K16DRs&#10;xV/ClnME5uT3UBO5ndhEEtRGitRHrkF9zDo0Ju5E3J7ZWBH4Z/jd1w7+D3bHxBf/hpUjBmHjlFF4&#10;Y/VSVFdXqfIhI35E+amUWk3kx+OypCRfwKxp02H0DURI0CC8tyMUdSom0FU5dQUDzWWniSxTvubo&#10;kL/KB5E+gYin+RtjClIKsCXNGdwiCTDGqEcMW72caToKKxJa5jcgQAlQlf6WbCKPKvBtI0YMCEdQ&#10;2GAMHDgIgweGITwkBOH9wvHuvr2qFZdFFWLCIg4OKws2t61s8aOOfIbBVHvP3/o/MPRuh3deHY6s&#10;qPdY+al8GkgA1TR5FQFFK5JrXsGb+sck3ZT0j6lOfuQRYop/Bzj4GTQ5ZWSHkN9XZ5i5EkJCku8v&#10;4Yu3MPH5P8C7Z1uEPHk3Znj9FetoGi8J9cTYfzwF394dMPB3D+L0rhWqv/DMWysw4LcPwPOOthj/&#10;3O/xOs/dNDYUy8K8qLrugXevdlg6wAeF0YfU7xLVq0aY8DsVQTtN4at+D++PSsoghIp8XpdcX86V&#10;16og94yvy9rG+55/kFYBVeaFN4A0rmU7tWlfnCBbVM7CaukHjN1G7ECdrCW7TIQ2ZrhO+gaJ2qj1&#10;sCRuQ2P0ZmQfWoL3Zgcj/KEu+HernyDwl3fg6Ns7nCqPqk9IUPqGicsdYadPn8bwkSNhNIRi8oiB&#10;iD4cwN/ozbLLtaty6gKXAqUlsJrHsnWoeFOP8/oAEqAnoo1BiDMYkGBoOaExLdYEjvIMRO48mgRU&#10;cw7JkHFBphC8utBcBelDEQJMI2lK1ugiEuohP0wcHYZg/1EkwVAMHDAQA8OGqFx+GzesR01NlVaK&#10;pSEXsHArVehUgqVZaZgb7qfSQS3v1wc5UR+oSo5GyaUnFTlGVWKr9IUpkJCa1I7sl/B1mphV6Sdw&#10;iurr+FvLcWrXym+NkySlozuXIvvM+5o5eq1OEEKRpZAgFZo5PwIx723EpnGhmPLiMyq+btw/foPF&#10;wX1weM1sVKUdV6a7IieuK1OO4tPVszDL9x8Y8swjCKWpOeqvT2LNcH/Ef7iNZrScl0ryu9rkFRPd&#10;FQGq4yTHqvST+PLNFTjBe3Nsl4v7s3sljvO6j5GIT7/Ne7htNj5dNQKfEZ+vGIGjK4bj81VDcHjV&#10;YHy+bDBS3p1FQiO50dStPstnfJaEJyExJL5qORZBU1g5Rzaq/IL1sZtJoG+g6PMl2Dr0eRjvbo9x&#10;fV9E0vkvVRmQRXOSibOD2yREWaxWKw6yIe1PC8NgDMecmf2QdTYIktBA4lEdEgTtqpy6gCI9JwGq&#10;Y7l6VB3QI0rnp4gvxk9bx6nZ4q6uNzcjWiwBRvT1Q95img+5RtiyJKL+2glQy+gRwNaUhS+7Lwsj&#10;P+tLI16bHozgwGEY2n8ghg0Kx4Dw/ggKCML8eXORmyuqQ1ukP0eZO84Obllsdis+3rgWIQ/dA9MD&#10;3bFuQjhyzh6gEkxgLUgloTjH55JYZCytmH5CfE3EhLp0bJ0yAC91vgX6O9pBJzn2vi16tcfLnW/F&#10;8L89ibpMVlDleLmaXFyC5CRrRYRqTDJ/s/xuITlRqDKMTa5FHDpNYS9N1yDnqutMRn3WlyhPOaKN&#10;HZY+xDqCZCxJVtW5LsxdV1BOkIYLWDs+FM91+CnvSzvo7+xw1TXrqDB9qMB9enVQ0HPf0KsNdHfy&#10;/N5yT3isd2foendD3x5tMfiPd6Lk2GptLLBKzKChMX4T1d4mmOM3oJEq0Zy0Fba4LSg+vBx7J+kQ&#10;+pAH9Pd3x/a5M1FVXKKefVMvsKg+UYJiBstSX1OLzes3wS9wAEIDw7BpaQDKE6XMStiWN6yZ/rBJ&#10;Wbzm/utmIAHWHCIB+mqkF+On1Y1YNwHe3BBX//m+RhSsZmEqkKh6EuC15mkTM4LKz676XmR8pkTW&#10;e9Jy8kEtC+eGRcHoFzwU4f0HY9BAwSAEBwVhwoRxiI9nZXQuTf07AlGETUtZThrWjhoC0z3dEfxQ&#10;T6ofP5x9ZxXST+5F9un9SPn8LSQeexu12V9edIBojoJ07F8yGcZ7OyPwvq4qx963heTmk/62+QEv&#10;ofEiAV5NLl+FJnJS6ovbKlZRVKGQn9Nkt6lzriQxOV+ZqzxfnVuVpEJf5FwV6iLkKqaubLtQey4h&#10;38t7s3fRBNX3FnRft4s5CK+EdjzwwZ7wf0DAc7kd8GAvHutCeCDo/q58f091b17z+QPKTziTIUSu&#10;UWZu6alViH17MqJ3TkHKO/MQt3cezmyZgJ0jXkLYr7rD64EemNM/GFlxWmygLOIaU2WAS9Nalpyc&#10;LMybNwtGYyD6hQ7Evq0spzkso+LwSDXBesEEi0x76XLY2zWCBFh/xIRInS/rBOuGTJUpSYJbUHKE&#10;FkqAJpz3NqBoAwsUTVjlEXOVQcMVpLUV04PbigTTZaIbGYJEczonALZMPxzc6oew8EEIDx+IwQP6&#10;YWB/tuAhIRgyeBA+/+JzZxEXk0c6ve2ob2xA7oUMlOTlo6qhBjaLGdFffIYlQwOoRjxg6EY1cndX&#10;+D3aWyUU/WzrQtRkn1GjNFSqeRKKlURhKYhA8he7cf6DTYj9cCux5Vsh4oPNiD60AzVpJy56gK9V&#10;cQk0gtJISohLQcxWfoaC87yr3ifXIiEwQoxOdav68JzvUZ8p62/4WxSBFkUj7fNdiDywEVEfubg3&#10;H2iIObgZsQe38dh2xHywDTEHtiLy3VX4csd0nNo8Gmc3j0LElnEo/mIZ6p39fZIiX8zf6tNrcWz1&#10;MMzq81uEPNoL/vd1gq7n7Sq0Zpq+D7788KDK5GM1N6C0oAg5yamor9ViR8X0bVqioqIwfuw46A3B&#10;GD60H07vo8mby3KW6UXio8UiY4i5bZMxwdIV07yMXiuEAE8aEe3ng3i9TAxGFajCYNwEeFNDCDDC&#10;x4CSLSwERQaVUePazQiem0pzWSlBoinxgRRKGWaUTVLM88Wp/f4YMaQfW+9wDOzXH0MGDUVYcBjC&#10;wsKwe/duNDQ0qMIu3j5xhqRGncWG8SMw9LePYcDvH8bw5/6Ioc/8moquqwrZmOXzd3y8cgYqk44o&#10;E1HIT1JUyYgQ8XRKvJ1UdFE7qv/Q/B2g+h+dKfKd/Y+KlC4jlq+EkI0QGQns8vc0xfWpOD9Jla/2&#10;XfTZKaLktpAczxHSu/h58h7nORdHm/wHyPvUeGl+hsqcI7Dw2lxdt9V5XEJ3BOY0QtZE+XmWk/dh&#10;S9gCO1EfQ8Jz5g6sOaflBpRxwZIfsPTYGnyyZBBV4jMY8psHqOa7YdBTD2HS83/EsKcfQvAT92Ju&#10;WAAiPvpQEaI4xGSRLpEPP/wAAwcNhr9/OKaN7YfEzwOBfJbNTBKfjPLI8oU9q49W5i74q35A1+X0&#10;GkACbDhNwguh6tNJ+AuJz09MYNf15mZEyyRAvR+iffUoeYtklS/piIT8rtWUELJkq5vOgieFT6Lq&#10;LxCynykZYfi6JFfNMyLp82BMHRuKwNDBGEglOKT/EPQPGQADf8Or815DYVGWKvhNrb/VUocvD76L&#10;SV4vIOCurujT5icY8tdHcPyd5ZAgY7I1SSlZmaSWMsnNF00iENXUVOGFcDTiaE4E3wSXHCz8bNlu&#10;2v8mEIJyQXAX8RWfeZEo5TpEBbo456sU5NdCvk9+z9f8pis/l+fxGsw0uSW7tXLslETCmn0U1cm7&#10;nclVhfxk9jqJ/ZNRIZKUdTUaYtezLLwFa+JOnKUJ/CoV4Use/wfv7q3UkMZP3tyO6jI+Sy4Wkp8Y&#10;vmUlpVi2dAVN3iAEECtf9UNhJMtZIS0LsTikwVXlzOnBlbRWKkXWdyDAHBLgOT3iw0l6rA+qfigF&#10;2HKSpLZIApRO3jidHqV7RK35kQClEH0TU0JIz9Vxkl/TthBjvh75UUYsmdkfQYEDED44HCMGD8Wc&#10;mfOwfsNmJCUkasGvhNUqvUHaYreZEXvsMOYMCUTAo3dh2FP3441JYUg+vgv22iSqGG1aSVFHWsWW&#10;yqlVbG32tcsrshvfBfbSCK6FDGVOkyTYK2SIXwQaU/aiWuYwPr8GNec3o5EqsD6KSNqGhoSdSD84&#10;D7smeWP47+9QsY5zA4z4fM8uNNZoJq8sQnxNQ95ystOwafsGzJ2zEG+uHcZ2jiZvboCKUrBfLG+X&#10;k50c+6pyeI0gATZGGZA0iKKAFpH0AUqMrJsAb3LE6LVsMBXvkbDy2IqqgnQZeV0nqPxrOTqKN39s&#10;WjAA8+YuREJCMmz2OlXoZRGzR5IgiCkMm3SIi5dYW+wOGy6cOYW1o4dAf183mlIeWGB4Dmf30/Qq&#10;lFETNNdqxJNKEhSlIuqGhKgcBl+nvty4RojZHaWRH4lPTHp7/mnUJb6DqvPbSICblfKTeUlsqdtR&#10;cW4dot+YhlXB/4T/3e3gf09PzAvxw7nDH8NqliFs2qKiAOQ585nLY5dQl6bF0shi0MgGrnyVGm8u&#10;/Xxi/qoRHC7TXH0HZOthiTEgdTgFgRAgTWDlBXYT4M2NaJ0/4v0NqP2IhSCXhUuR3/UnQJmL1SoT&#10;LeX0hS3NB4feCMeq5Stx4sso1EtJdy5CdAKHhMWowGlNFV6+ZCck4K0FczH494/Bs3t7jP/rU3h/&#10;6UQUxH6khYiIKpShYay4TX1lbnw3qCzY5YnOkKMzsKS9T8Lbgkoxe6PWwpawCfaEbSj4fAk+WhCG&#10;af96GMaebRH4+INYN3U8Us6ecz49Te1ZJduPeH253USAEv5k5rbQo8z2Z7Pwu8uXwZYRSgIU9ac5&#10;3CTJqUO6WZqXse+CbBJsvC/SRvsjylunxsfHq/HAruvNzYgWSYBRQoCBejR8xgKVJ30qJD9Ra64K&#10;yXeAFFyrZI+WtPny+flGnDngixljdJhFM/iLo8dQXVUm9UMtKjialUIqhkyBqZnHctx5ApeykkIc&#10;3fWWmobR565OCHioO1YM8EX0+xu1IWQyllbi6aTSfkU/mxvXgjgViiM5B21Zh1Efs52m7utqbhAk&#10;vYm6c2up9iZgw6DnEf5oD/j0ao8xz/8FB9avRWGejCzRlqZHp8hORgGR8OSBiuPr0lLPBuwoHHnT&#10;IaOSJEu0CsyXIH3p/5N+PyFA1d98dTn71siiqkzWIXNCEKJJgDHGAG2yMLcCvLkRpafUDzSh/hAL&#10;VL54cq8xCPobwprFwpsZBHsqC69479J0KI4Mwo4V/ggPCUZgUDhmzpyFjz86hMrKSmdlEEUodUQk&#10;ghYwrYKlnfuXFhtij3+BDZPHI/yxu+F7B1Xh336Nt+eNRFbEe1psoAqapjps8rqWR3K7yZuqTWjU&#10;NNRN60u8+dSjSpaqxlDzulWWaAnLkWGFMg2oZIymiVsqI10kvpBkJ/2nkoSB2+ac46hP3IWGmC2w&#10;x8l8xBuRemge9s72x8S/PwRT744IfPh+rB42EKc//gD2xktdG7LIaA6HjPrhtnqmSvVdMnera2pw&#10;/OhRfPH+bBRG9qG5+xIbSlF5LJdNa2f3jDSmSgleT1ABOpL1yBwfjGhfA2IMAYgzScZ01/XmZkTL&#10;NIFJgPF+/qgWE7hAWlh/1wXkO0KNLiHxVcSbsGejP6aMHYChQ8IxaEg/DBgwEMP6D0ZoYCBCQoIw&#10;duxYHDhwAOXl5c7qoS1NI0W0fIFOQlRHLi1lhZn45I0tmG7sC9N9PRB4bxfMNfwdhze/htx4SZ1P&#10;ElT9hTISIxEyGTok27P0bwlRlBBCfkox3lyqUfrtoAjO6TVX18frL0vgfUjitdPEJekJEaJEC9S2&#10;FByHOWU3HDKiI2EzTdxFOLZiEJbo/oiQB7rAr3c3TH3pX3hv1TIUZKRe8TyantfFhsvFUlNTjS8O&#10;H8CMKVMwoH8/hIcGYsTAIXhtcj98useEOmmQpevERZm6riABWmkCp4+iCUwCjNX70/w1OlVgy0DL&#10;dIIYJOLdD+Xv0/TNlz4W8QB/D32AqWxhabbUcx39WTDWLuyHYQMHwT+4P0L7D8QgkuBgkuBAol9Y&#10;GIICAjGVlWL/vv0oKS52VpdLy+WVStaXjxzQFhuSzp/B7sVzMfYfv4dnj7YIe+xOLArtg2NvLVUp&#10;3tUIC0lYKn2GklzBOZl6kwpsCmB2RSY/SqhrIek1XZuQvRCdNAKiCtVcyIkqY4y59Chsme/CFrsZ&#10;RZ8txZFVI7CCDcnAX/WC590dEP7HJ7B1+jjEnTwOh/VSH64woHJiyeZlz+jiSB/nUllRic8Of45Z&#10;M+cgNLgfwkL6IzhoIIJDBmHU0H7YvbY/0o6b2Fax8bymFFffEcoJokPqMOkWco4B9hMF6DaBb2rE&#10;SNZbnUkLgxEClAHi15oN5htAJqqxSqR+Fr8nl8eyfJB3Uo+314Rg1LDBCAph608FoJIn9B+gCDEs&#10;JJSVIwTjxozFzu07kJpC9XbZIhXq8kom40bFi0xbS3mRm5Zacy0ivziMDWNGYcyzv4PhDg+EPtYD&#10;qwf0xRdb5qJAEpZW87Ml4LdOUm5RDQlRiAl8k/UdqhEmTYlVBSQ9ezXVYZWQYCStgC9gSX0HWZ/M&#10;x+dUeiuD/4r+T/aAd6/WGPDsY1g1ehBOHtyHmrJm6lzZtUJ6TdCeS1MGoKYlKzMT7+7Zi4njJ2BA&#10;cDCfbyD8wwdT+Q/GrNFh+HBLMAqjgiDDKVWfNC0SR9r30CA3R44e5kg9kgdJfaDyM1ABugmwJcCI&#10;GB8jCneRnBQBSj/LtQZCXzukz8aW4QXJGiND5WySQiuXhTxXh6xzery3KRyThwvhkQjDBtEc6o9B&#10;TmUYSiIMDgzCsKFDsXL5cpw8fgI1VZdiyGSRyiY9THaZPY5EKP1NUicvBVxoS0VpIc5+/jE2TxmH&#10;/k8/Cd+7SIaP9MRrvv/Ee0snIfPUftRKMlLpLxQniiQxkD7Ey4hQzbnh3HaNH6ZqVNdAKOUrCRlq&#10;uC0oPofquHeR9uFivD8nEK95P4V+D3WH6W4PhP36l1g8JAwn9r+NkkJJL3b5IimrpBEiVJeERn7N&#10;l9raWpw7cxavr1qNkcNHIJDqvl9YP4RS7fUPHYDZE4Lx6W5/lMYK6fmyTMjwNiMsbCStany5lMmr&#10;y9R1hcQBshwm9KP6EwJk3Yjxk3yAbgK8qSFD4aJ9TCjazla2gGaqCoT+Plpc+UxxsJBc1VA7P8h0&#10;hqp/R1KZswAWRQVj//YwTBtLUyiQqqA/K0i/UAyR4XMkwgGhgxAcEIZ+4f2UefzevveQl3cps4ws&#10;Uv/E0JJ+QqVKnKaXqpzNrGRzdRWiP/0Im6ePx7AX/gTdvV2gZ6Uf98/fYNP4EJzYtRRFMR+TOEiA&#10;koVFHCn16XCQNKyVUSRBUU0kEElw4CQZu8pULdmZ5ZhGmhfNaGV6cpvKSxFokwq7fFteu3ytXnO+&#10;33ns4vGLpCzOGxkJI+OEifIE7otpK69FwVHJ91QlUd3S1K/ndSjSO42Cc2/gyJZx2DzyBUz45y9h&#10;uMcDuju7YMy/nsWyccNw7P19qC69Uumpe6saGuf9Vf+p9OSY7Fy2FOTm4oMDH2HmrGkI53MMCgxE&#10;eEg4+tHcFfKbMy0cX+wLJBezDLAhVGVBMgypEBeWDYn3y/CHTHbuukxdR+QY0PClHnEhOjUSRLqF&#10;Ykxcu8Ngbm7EUepHehlRtJ7qrJgmhxoLfP0V4NVo1qpLaIzMR1zgg/JoKsItoYoIw8MGIJhqQczj&#10;QQMGYfCgMAzsx0oUPBAhQTSfRw3F9u2bkJyUSKVxpSqUpckUU/+EBZ3Hmi/VVeVIjz+P/RtWYJa/&#10;D/o9+QAVUCeEUB1OfOH32D65P87tXY28qIMw51Ih1ueSQamI6jRnigwRs1REqf4zO4lRIzoSU5Mp&#10;7VzbS4Wg5BzxwArknEv7aluITM4hrE5ik/PES91Ecor85Dua9tVnR/O8aP6eGNgkK3Y9f5uZhGdN&#10;hznvFArO7EHErgXYNTkAs178NcJ/6QFTr/YIe/Q+TPV6EW8vmY/EcydRWVbqvCuXFiE+7bYpxlOL&#10;i9uImpoanIs4hTVr12LMqFEICwxGv8AQDKLSCwkZiDCq+jnTQnBkTxBq42V4G83dCzI9JS0DlYSj&#10;edm7AepPIGOBTxkQG6hDPBVgnClAJQt2J0O4ySEtXURfA/JXsxAW+WmTxMgYXleF5HuHxHhRDWbz&#10;+/P0qEr0xGd7AjFnOtVfOCtQ0CCaTkMwaGB/jQj7D+D+YJrN/fl6GBbMnY333nsPFy7QdG22NOUb&#10;lLUoQsk2LJMyyfhTizPn3OVLRUEWTn18AG/Om4bJPs/B74l70bd3O4Q91gtTn/8d1g/3w8E1M5Fy&#10;cg/M+afJoGJWppBwJI8fiaeWJqZKoKolRLio2AhRcE19cJraE7IU8pNztdcuniPkVqy9bivRkjHI&#10;/CCS2FR9lnyHeLTraapbROFJcgghxQjknXkXx7YuxpbRwZjxIs3aRzpDd0cb+D1EUvd8DltmTsaR&#10;d95GcTqVbfNFeI73RtC8r7Vp3bTIfn5+IQ68fxCvzppDsqOCD/JHaHg4Qkh8ksJq8KB+WLUgBFEf&#10;BaExOVA9XxV6kibdIyQ9mrwq0PlGmLuuwN9Td8SIKL0PElUOQOdIELXtuu7cbGihCtCIyD4mFCxn&#10;ISyQSc5lNv0boQBdQ4Y82TNlYDvVQQ5Nn3wDLCk6JHzihw3L+mHEyCEICR6MAWFDMWDAAAwYyPXg&#10;QdweglASpOQbHDFsOJYvXYbTJ0+iqFAbaH/5oiq0TSq0bEsFd6oZ2aad3JwOzY31KM7KQOzhj7Fr&#10;/hxMN3qh/9O/RNAvu6D/o/dj+J/+gCX9/bB3wSSceHsVEo/uQnH8Z2gUpSgkJX2Jkp5fnCxigoop&#10;KllmlDlK4pLRK00JUwVNc4BI0oem8+UcWZszNc+1gGZtY+5ZVCQdRfrJ/Yh6bxM+WDIV60cEYdwL&#10;f8TA39yPQOnHe/QeTPB8EVtfnYHTB/aiMCMNdXVXTkQkCk8lIxDiU/fmEvnJ0pz0ZCktLcPZs2ew&#10;evUajBoxmvc/FOHBwejPZxNKtSf9ezPGhWPXpkCkn5LUVQFUWnym6hmLectGV8b0Zgj5SXwoy8B/&#10;kwA/9UOUjx4JeiOihfxUHKA7Jf5NjTiDHlF9/JG9gKSXzYKYKQQooTAuCsn3Din82jAnW4ak1ArS&#10;KkoOzfMCqsJsH+Sf9cV7O4IwbWIYBlH9BQVSFQ4OxcDBARg6UMJoBmod7MEhyos8Ydx4vP766zh8&#10;+DBKSkpYkbUKrRap02pfGFAquahDq7Py8yiZ8Opqry0VRUU4vm8n9L/shcEPt8XoX7VC4L2tobuz&#10;LUz3dsWwpx7E9BeexUzDc1g22IgNk/pjz6IJOL5zGU6RJE+/sxpJn72J7DPvqQSvF4j8iA9QFHMI&#10;2V/y2Ik9yOQ65ehunNq7Bid2a+n531syBVunDcHqEQGY6/cSJrz4LIb98TEE3N8F+l5t4cfvH/xQ&#10;Jwx5qAM8u/8Uby2eQYVH8nS18NqbZmCTbbtNrl3uhxBhk+K7dAdkt7i4BEePHMG6desxceJEhIaG&#10;0LQN4z3vr/r3wrgtGcCXvTYAR/cGoypO1DxJLofrrL4kuZf5TGVYGxs5SZ9GApQEB9L1IqOQ1KTm&#10;LsvG9wyawFUHDIj3CUSiEKBJTxNYnCABLuvNzYgWSYCxJh2i+vrhwjQdrKkskNlSIP9bBKiHjbCr&#10;MByawmISUQ0qdSCQ4zJtZ66Rlp8Jh981YfnMIIwMG47QgOEIl8mY+vfHQJrIAwcQ3O7HChkYGIQw&#10;VtQxI0di5UqSyamzyC8ocFbrS4tW9YULnApI7Yn5J+az9qrq+HeSQvQXJ2G8ryuO92uL2sWtUDij&#10;DSImPoAPZ/ni9UGvYI7PM5j8j4cx4g/3od/jvRD8kGS2Fu9qZ/j26gDjvV3g/2AP+D2gIZBkGvhQ&#10;L5ju7w6/+3twrcGnV0foe3sg/JE7EfxIN4Q93gODf3MXJv79Ucx5heoz6B94Z1oAPhj6a0QN6Izs&#10;MR0R3e8O+PX6Od7btkH9VvWLHRbtugg14ZCQnlybXLmwPaGCzNU7Li3FxcU4deIk1q9di1GjRyCs&#10;nxanKWqvHxucsDA2QiH9qfZCsGvdIKQfD1TPUSYqQo48O8kzycZVlB7hUH3MTUpP+p2pCOVZq3AX&#10;KXvfvwrURpNc+g3ieS7Z6YsoX6o+nb+TAMUZ4laANzXUg/b2Q9pwHRriWBhySED/tT7Aa4Q4TFSe&#10;QZrsqYFIPuGNd7b5YzpV1oB+VIUBQ9EvfAgJMAxDBwxSM9QN6jeUijEUYcEGZSaPozJcu3Ydjh49&#10;SlOu9IosJM2Xi6Sh+hF5wNlnuH3mLATd1wpZU9sCa9rAvuAXsO99GeYLb8GcuBOOuC2oPbMWpUdX&#10;I+PAQiS8PRMxb07BlxvG4tjqETi5dhQ+WTQQe6b44Z2pl7Bnqr9af7wgFCdeH8bzRuDUuhGIfXMy&#10;4nZNw4UDC5B/eBlqzqyDJWYzkLIVNsnLt9uEkjGtUDCpM3LHdsHQR9phVjAJx252UrkoPPXT5aLU&#10;NblarFYLyqiWT586hnW8RxPHTaZJG0wTN4TmbTgG9R/GBmUYgkMHUe0NwtLZ4Tixzw8VcXwmBaL2&#10;uL4RwcvfARopN0U80CwnURcul1nhvBGnD9GyQcukSG4nyM0NlflWUmIF61B/lgU3WxwRUjBcF5wf&#10;DlhwledYYgkDWIADUZdqwJcfB2DL0kBMGjEI4aEkQ1bYgaE0kfuRCAcNUZ7kIcpMlryErND9BmDU&#10;yFFYvmwZPvjgA8TExKDisrHITYuQRVM4jfxptDZiqr4PJj7VGlWLb0fj4tZomNcatjNL4Sg7h+rU&#10;vagmOdVFrkVdzOtsXNahMWELLEnbYUvarKaStCeTuLhujNsIc7xMHnQJcsyauA2O5B1wpOzkuTtg&#10;TdoKa8JmmOM2oSF2oxqPK5MQ1UauQ3X0DtQfGofMcV2RP74jCsZ3wNK/dULI755AXYV2PaLtmsi8&#10;OflVVVUhNjYWH370EVauWI4xI4aR7EJ4j4JIfuFOpTcUwcEyy1845kwKxtvrg5B8TA9LFu9/Hp8H&#10;n4UjXeB8Pi6f2w8EkliBFoU9gxaGMwLhwnQdor1oButZN/x0iJFx8hIQ7aLe3IxomQQoCVEp80X6&#10;1x7WzMvrnmvte4C04DaJE1OtOH+vxI6JKsyl2ZXth7xIX5z8KBibl4Vh4tgBNImHwj9QFOIADCUZ&#10;SpD1YJJh//ABCmEhIQjw98cQkuTUyVOwdMkSvL1rN1KSUxRBNJFGk1MgOz0F4b99GJtebA+spgk8&#10;vxUsa3vDLBODV1wAyqNgKziJhrT3URmzFZXn16isKfVn1quJwmtlishz2nbTfnPUyNSS52VicZlr&#10;Q87huc5pJtWUk/Ja5Hq1ro7ZjoZTS5A570nkjGqDiqkeeE/XGYE0oZNOf6kpQEXgl4gvOzsb+/bt&#10;w4rly1Vc5ZDBQ6ieAxAaHI5wKmiZzzksbLDyvg8aOACvTgvF3i1BSPzMDzVxNFXFoZHDdRaJJEf6&#10;bIlU7qsuDNfP7YcBccBImRHyM8EmmWBSdUgZoUe8F8WAmhhdTGDJlekmwJsa4gWONVEFevmhbBfJ&#10;L08jF9cF54cE6UsKornurxw3Mj+EVQqztOYZ4tBh5ZRwmkxvlMV54ex+PXasGIAJo/shpF8YQmgO&#10;S+f9wAGDqQoHYzAruPQZDujXH/1Cw9TIExPvz8EDBxRZNBFH0/rsR4fg07stjg4gAS4lAc67BZa3&#10;n4OtUsuUrIKQS1PhKEmDvSAKjekfozZuBwmLpHV2DWrPv456mUfj/FoSnMybS8j8uWoOXQ11JDuZ&#10;YKj2vBNCikKW5zWCrFbHuC+fGb0Rdee3oHCzJ7KGt0HJZA982a8rgnvfhr1rlqjf3NS32UTi586d&#10;I7kFIzggUDmMBkhYUbjEVw5EeMhQDA3vj3mTSHqbAhD3hYnqlfc2lw2NMnM1S8FMslOzsYlDI1MH&#10;c7b3ZX1rP1ToSHwsG6l+sInTj9fSeMYPiQN1iPdhnRAniB/rhJoZzj0S5KaGPGBJiBDjZUL+GhMJ&#10;UNTf95MR5vpBCJqVMIOVjYSnOtUJh0zpqcx37nNtl9nCMrktKqWQ78v2QllMAM69H4x1K8IweSwJ&#10;MHQICWAIwvoNJgHIfCVcDxxCIqTJHBaGeJqFslyunIQ+3nxtDgLvuQVZMzrAurQ96uf+HLaTr8JW&#10;kw7I6AtJJ6UCoaMIGTEiEzdFwZJ3jKbw26iKoCo8txFVZ2nCCgk6FV2VqDmZVY3EVsljVXI8UpRf&#10;k1LcwNfkHO09Qp5ClJVClDE7UP3+COSO7YxcmsFZ43pi+AO3YMGgAI30eAkaAWrXUlpagmE0dYPD&#10;2SiEDEJowCAMHzgQc6b3w671/og/HozqZFHVvKcyUkOGL8r9TdPusU3CWVR2ZlHiTtJTc8Q0Pacf&#10;KKTMZLKBTJPQHBIgG/2aT7VuoBg1H4gfok0BJECtH7ClBEO3TBOYrVyCrwGRvn7ImiUBqn1JIj90&#10;Avw2IGlKjJmMNpFkDCTFsigDzn/ojz2b+2PB9BCMGhyOfmEDERA6GP5BAzBlyniUNg36F/XkJA6z&#10;3YKZ3p6Y+Jvb0LCgHRqXtIJ5SWfYLuyDuVqbn0TSx1tJfNpQNSfUHL9ChtGw5BxFXeJeqrfNqD37&#10;Os3hNSTDNVzTxBUSPEdyU0S4liQoZNek9rQZ2KpkEiLu19GMrud7KiK3oi5mNeqPL0PetPuROaYD&#10;zeBOWPRsO4z4yx9QVpinfrssTVxusTZg6aIFGD0oFKsX++PQG6FI+TwIdSlyjwhxZlxTKiqe96Ow&#10;Gi5Biyzw4TqAjaMPKvbR5PUJVGLAVT1pCWiRBChIYCsX6WNEyjgxfyVhwY+rMH878Bqlv7CI10tC&#10;NCeakBepw8n9Jryx0h+Tx/lg2eo1qu9MKSchPydxlOdlIuDJx7CpT2eavx3QMP9/YN/5J9jKImCt&#10;iIG1VOYPljHCzhEgVyAOjgoZPpeglKKt4DQasz5DffLbqKaJXBUppi0Jj4TYcJaERnKsIxlW0+St&#10;ithEM5ekp/oNpe9vA+ojtqCBKrCCr9eLOqQpXLr6r8gb2RrFVIHvGnpAd1d3JJw7pv145zXIhiTM&#10;yUvZj6Kzr1DNUbnlU9nl8Z5kicJzdc9uHojjQ/oBlflOk75oiy8iPFuOuesKLZYA4yn1o3wMSB5s&#10;gCOWxJB981cAa7qMehFQCYhZJ2pHRp5kaeZyzKe+OPz+fo0rnH1nF/v/eNznnk44PqgTCbA16hf8&#10;Lxo/HQVLbTYcpeep/BJJgCS40sirCFDUoU0SJpSKGkwgGco8GzJkjq8Xn4Mt7zismYfQkPw+amLe&#10;oNrbqsiuRjlRVipzWUzemgiqRdVvSAUYSfUo6zObUB6/FRV7w5Ezog3KJnTB+cHd4N+rDd7buFT9&#10;9ssXdTWNX7IBeImNniQdkCkLZB3s8p7dVJAwHXnuss41omCxH873FXPXdR1pCWixfYCxMuhb54/E&#10;ABOqPiMByjhNV4XmpoIXHGkyFIsK4IJJDcQ3U/naM/tSCfngxIEQxEVTxcniVE1NJvCO2bMRcM//&#10;IWtqa2DRbahf3hG2xN2wV13QkqqqtPMkOElk0IwABSoTTIkQoZwrSVjjYC2n6VyWTDOZpEjy1MYG&#10;R8BeeBKWrE/QmLQHtdHbUXF+EyqUmbyK5jBNZxJjFYmwRohRzOnYrSj/bDYypvRC8RgPZIzywJhH&#10;22BuGK+52SJX42jMhC0nhPeCDUCmNxxZEsYi96X5/brJIB5rcZjRxLelGZA53k9lRXJVR1oKWiYB&#10;GoyIMflyHYhoTxNy32DhL6AKclVobiLI8Cs16kQNwhdziOpX+oUk/xxV4Htbh6OgQIufk0l7mmam&#10;a6xrwDSDHyb85udoWNQa1vm3oXHzI7xnZ0lscSQ0kleJpMoSAhMivJL8mrK9aKmyYlR/oMrGLJle&#10;uN2UOkslQpA0WyoXoXwmjxVFUyEeRSPN1pooUYbiBBHzeJNShpWRa9F4XkzoDche8hSKRrahGdwJ&#10;i//qgUHPPIWapvhGp5oVQeuwWdFQ9Cpsqd40C3lPxDlw2X26WeFIN8Ei6xwjGw6W/2CdEgGu6khL&#10;Qct0ghgCEOtHk4+VOqZvEHLmeWvJSptF8stcrJfv//jhqp+TajBbh6pIL7y3ewVq6iS7NAlQRlA4&#10;MxtnZyQj/Fe/wsaXqf5WtkHja7ej8WOSp1JvVxPetcNVf2ETnITpzDsoCRbsRWfQkPoeCXCDcqCI&#10;R1hCZcR5IuE2xVu8UTi8FUqndMF+n44wPXgn4o9r/YB2mXiel2MRAuS+pXQLkEpFLP1hvC/2H5lD&#10;4xsjndeY5g8r1b49z4TadykCdBL313JGfbhCi+0DlBnwY4yBiPXRI3GEDyzxLCRCgq4Kz80MIQCa&#10;v0mfvogvPjmoWb4UfjbJD+OMnTt9+CB87uiIo0M6AMtvQeOC22CNWgVUZV1GWN8nEmAvkVRY4kSJ&#10;ZCX+HNUx25RZXB+xHg2RG1AbtRmVH09C5oSeKJjogagwEmCvVti/dqW6BqX8eDky+E+u0VFzlOr3&#10;Fd4DUf7iHb3ZGrurIeE7dvFw5xiQs0yHaO+WlfvPFVomAUrKHz1bQGMQzWBvRPob0XBEIvyvLjQ3&#10;PYQAc71w7F0/RJzV+v/EVLQ6Lo0T3jZnOkLuaYOc6R3hWPwLNK69E9acL+CoSnNBVtcfTdmgVdJV&#10;OUY1aMv/DFXRO1B1dh3qlZOEZvCXy5Az5zHkjW2LvJEdMfShtlgwJBxWyXbD65DrssnQOG7bGgt4&#10;DXzmMueuUn83txNMCF7Svlmz/OBIMSB1jIkEKKmvXNSPFoQWSoDSDyipv6X/g0rQxx9l26kEJFbO&#10;ReG5qZHJipHSBx/unoycggpFeEotyR8uEkA8qe9LmP7b21E3tz3Mc38O874+sMncuVXivLiSrL4P&#10;SGiN5jiRzM/SnxgDVMaxMpMEI7Zoo0yoBGti1qNs7fPIHX07SiZ3w8JnO6H/n3+HssKmicod/CcU&#10;KNdlha1gJpBGk1DCQ25yE1gjQJ0aAVJ73IjEYCo/X0l75Q6DcfnCzQzp+4tXBEgVqA9EXF89MuZK&#10;ggEpLDd5X1BzZOlQE90He3Ysh1mRnkMiYC46QPLzctHv109gS99bYF8hDpBfwKxGf2S6JKvvA6L8&#10;HOJlLiXxlWiwlaeoMJrG1H2oUv2Br6MyYQeq9wxBzuh2yJ/UCe97esD33q5IPXNSXYt0AjocFl6b&#10;0CB3S98AUl+ALdOXBHGzO8EMNIGp9vN8UbRHM3+VE1CSoLqoIy0FLbgPsAl+yhRIHW6ENZ7mUIYk&#10;rZTB4iRECRm42QkxW4+0L/T48KO9iiNUdmghQqumAM98fAABD/bEZwNvA5a1QeOKLmr0h6MqleTU&#10;bNTHDUU0rBUJsBSdVSqwngRYHUM1ePQ1ZM18ACXjOuBMeGcY7mqDD9Y7xwULsYvycxKgveYLKkBv&#10;2NJl1r6bvA9Qhu+xXDtyjchdZkSEJ8u+jIlvwaNABG4CJGL0WmB0zWc6WAu91dhOq4y5bZqpy1WB&#10;ulmQ742jb5sQHU1TU0hCjERRf04FuGvhXATefSsyprYB5t+KxjefhaMoggSU4gxtcUVONwClUVSB&#10;NMGpAusT90DGB1edX4/GqM0oWvEMCkbdhpSR3TH8kTaYFR6orkUWSYbaRIBozKQCDoMjTcaCizfY&#10;xf25iWDP1sGSqkP6KCMiffSIZplXcwG7qBMtBW4CbEIfP5Ss18NSQuJLEUUgcF2Qbhrw+uzZfbB/&#10;ywgU5FUpghACFJKQrVqbGXMCgzHpyVtgXdwa5jk/QcPnw+GozgZK40mAkgDBBTndAKjYQRIwKuNh&#10;zj6s4gBrZfhc7G6U7zQif2xrFE/pjkW/vxX9//YXVJdrs75JpmuRgkrginOkYBJsaa/c/CawJGvI&#10;9UH1MR1STYGQzM/RfnoktKAJkFzBTYBN8PJH2igDrCmsCNJZnClxgM0K0c0GKoLSqD7Yt3st6utF&#10;8Wlpo5r6/0oL8tH/N09h64utgKW3onZZO1jittF0TFeOCMdXjPq4MaD6lP5AiQ8sPoua6O0kwDVc&#10;70Dd4VnIntwNJZM6Ym/f9jDShI85flRdk5r+SXIENnmDyzbDnv6SM8eii3t0s0Aa8zwTCjcYEU/z&#10;N1ovMYBGxLkJ0PULLQmSAjxaWkQWhrqPafLmExkGKsCb3CzK9UXqIU+VFVoW1UfmsJIaNAKM//wI&#10;fO72wMlBbWGT4W9bHocjNwK2yhiYxfyV2DyX5HQjQPVXIgQs8YFiBr9NM3gV6iVd1pkNyJvzCErG&#10;t8Wp8J4w9v45Dqxfp67JSgKUuU4uOkJqTwI0ge0qpZiLe3SzIJtqP0mHC6MNOOfjjVgxffUkP8mL&#10;6aJOtBS4CfAi2CJ66pG9mhVBUp1fkPmCb6JKQQWgMoGkByhit0v2kyw9Tu0PwvnTZxU5wDmPsChA&#10;UUf7Fi5G0P23I3daW5gX0wzeb1KhLxbCrPL+/ff6ALWJ1M8r8nOUJ8Gc8aHKDyjJE6pjdqBs08vI&#10;GdUeWaM6Y/CDrbF0UDhsjgZF7TaZFc7udIRYMqn+QkmCLu7ZjxQy+ZEkP5WEFzL8ERcClflb9ZkP&#10;onwDEG80IFHCvwwGNvzuPkCXL7Q0iDkQ7WVC0mgjzTwWmhx/FTvlqoD9OCEVgpDJn8TTLSZRRl8c&#10;3DkMhfnSP0bKU3PjkiKUCezATKMPJv62FWrm3wY7TWDHl4uV99dOwpHsLlbpg3NBTjcEokDLJfOM&#10;xAjy9+QfV6NBJBymJnYrKvYNQe64ziga3x4Lnu2EgX/8DaorinldmsoVM1hdpa0OjrwJcKT1cXHP&#10;fpwQApSkB1r5NcEm61xv5K72ZhknAZp0VH9aQhD3UDgXB1ssDCwcvv4oP0h1VCAjBFwXsB8nRNWS&#10;1NXE3GLam1CX+CLe2bYAFukWk0FiIvuUAwQoKsjGgKefwKaX28G+nOpvaUdYsz+BvSJNpb6XxAVm&#10;CUh2RU43BPxuCY4mEdtKE1Vihcb4naiUvIIxG1B1YhEKZt6Loglt8I63B/R3d0PauXPq2hT1iRkM&#10;bdyzpXQjldJzzvt0c0AjQD7zNH/Yc71gS9QhabARcT5+iDF5I9IYTPIjEZrcgdAuX2hpEHMg3s+E&#10;+D7+yF1C8nOaiK4K148TQoAmmvWyTUWQZUTKMS988kHT/B80f7VeMbV/5pNPYLzHA8f6dQSW3gbz&#10;tt/BUkLFJRmeyyQMRsJQ/rteYCFiCAFKf2BFIiypB1B+dp02K130FhSs+htKxrfGl/27wL93K+xb&#10;uUxdm5j52j+z2rfWHIM93QtqkimX9+5HBpWyX1Q+n3kqG7siPar3GxGvC1RD3+IMMgESCVBNgekO&#10;hHb5QouDwekM8fVDcv8AWKJ9YJd5NVwVsB8r0mUipQBus7IX6PDZOyZERZJIZJH+P9Rp21zeXrwc&#10;/nf/DFnTPOCY+//B/FEIHBVi/mqmp0pO4IKYbhRsBErFEUITuIJEzN9lyzmBmsgtqD//Ohqit6Jo&#10;dz+Ujm2LpBHdMeSXrbAg3E+jd/7RjHyV8gE2SxaQEcr7c5PkBJSkBxn+sKgpO41q/o/8uSQ6TxMi&#10;/PVI9pWybkQ0y7vbC+ziYEtEvIlrPQnBLwjxffWofI8FhyQhEw+JMnBkedFMClSF60bM4v9dISMb&#10;HAJRfmrSHrkOb6UMbFmSGNMb+3eORGZWiVCCyCISgpYAwWptxJwQX4z/za1oXNQW5gW3wXZ6Hhw1&#10;WRcdH1oCVNfkdMOh0vBLOMx51MdsR825taiN3obKT6chd3xXFE7ywLw/tsLIfzyDyuIidY0q1lFG&#10;hfCq7TYLrHnjeW/YQEgAvMyZoSagEtXs+v7+oCHOD5rAKoqBJFgXr0fqQFo5PiQ9mrzxavSHZEMS&#10;8nMToMsXWhrEFFAKUAqHly9SZsjcCTQjJF38hSCSnzfNJH8Wrh8HAUqeOzUJNk1eeyYJT9ZqmJ8P&#10;K4URlVEv4f035qO+QbSQqCH+06xfVBQVIvi3v8TWlz1gXfoLNCzvCiTtgqP6xmR/+XYQZRqLxpR9&#10;qD73OolwK2pPLkLOzPtRNrE93vDsCMN9vRB32hkPeDkB8hbYSlaxgXiF94z3TjUWMhSSaxf39ocO&#10;afSk8bOJw6tAj6JdJkTK2F/l+Li67LdkuAnwIiQ9lh8S9HpEcTtK54/aQ1RLBV6wpovyY2Vgy6ol&#10;0HRd8H5YaFIvYg75wsq1NStYS/lFMkw54o3333tfkYFSf03sxyX6yGH43NMFZ/t3gXXZT9G44WEg&#10;/5Q2l4dL8vmBgL+vMeeYyg5TJzPInV+H3GV/RPGodjg5oCt0PVtj/6blzqvkNZP5JPGrMoerj5A4&#10;XgLSAkmAXhqJKGfRD7+xuwosqyr7d543LMlGZIzwd6a+atlqzxXcBHgZhAATJSCa5nDMK+G4MNsL&#10;yJIcajR/JWxEBs1f8FOVw2XB+yFBnB1iwsloFolxS6U5nEKFk/Y8X/fCkT16fHlK84qSC9Ric2aA&#10;fmPhHIQ80ArZE9rAvvRnqHvjn0BlCknmB2T2uoBMuGQuiUFd1BY1NriW5nD+pldQPLId0sZ0wvCH&#10;WmHhQD4/kXxc5LKFAtXlN+bCJg1EqiRHpfrPlBFBP1YC1FP9sewW+aJ4jwEJngbEq/Ltuty3ZLgJ&#10;0AnlDTNos+Mn0lSI1PO4vy9VYIByGFhlsvE0MSmlX81FofuvgxVVvJhS8NP6kOheJFn34e81wpYd&#10;Antef1hzh8FaOI7b4/DxnlkoKCiTqq+Zvk4VaLM7MJ33YMyvfoqyebfDPu82NO7nPaj+ERBgWRQs&#10;5cloTHpbhcPUx+5AyZsBKBjeGgXjO2HhX9pjyDO/Rk25Nk+IGhbXlPjV2ghr/hTY01/m8w2ARTUg&#10;P0LyU2BZzSbRp3rjwngSn5fMgdPU53d12W/JcBPgRUhqICkokitQOosNasKkvIWs/NniBPGnCmSh&#10;ypTMIf+lcAnJXkzYMqWPh4WcLb2oUSE6ZHiphJf2nEFs+RfCXv4uSesIUEdyaMyA3ZzLSl7HWt9A&#10;lKGiskJ5QIX0VPZn5+xvBVmZGPT732Dlc21hW+mB+vm3wPo5SbNKvL4/cAIsjYC1PBHmzMNqsvX6&#10;2C0ofmcgcsd2QMVED+zy6g7D/V2RdFrLD+iwmyHznggFSiNgKV1HlSwJUnkfMzUz2OVz+MFACFoa&#10;ZglvYhltGrkkw/ryDag6QOWnMyFKyrMa8eEmwOZwE+DXII4qMCbEF/UnWBFyTSQYISBRWv+diiEE&#10;Z80kCaf7kfQ8SYSspOkkv6x+cBQug6P6JGzWKpipbZSqcy5K4GmbVy12m+ggUgDXspz77GMY7+yM&#10;D8PbA8vboX7BbbCcWgBHVTJJ5odOgNGwV8TDUvgl6iM2oT56M0oPjEPOhM4ondAex8PvgOGe1nh3&#10;ldYPaJfQH162hdvqHlV9ThNYGhVvpf6kwXP1HH54YLnMkt8tDhyWjyyWUZbVtOm+iPI2IdIkyU/9&#10;3X2ALuAmwK+BFJiovgbkLguEPVeSI3hTeYlXWPqGXBXE7xfKs0el50gjUl8mGYbCWvYGbJZ8WFmR&#10;VSZnVmW7WHYan3GtDn4lA4oC1EaBaCe8vWoJAnq1RvrMtrAuvRWWBW1hid4AVP6QPcAaoMYnx8NO&#10;JdiQsBs1kRtReWgG8qZ0R96Edkgd1RWDfnk7lgweqK7VxkuW67coDcjthjwqKX82cKKshPykofth&#10;q0AZ7qYSOUjAcwatFOmqofqr+dhIS8YXEaIA/bmtunjcBNgcbgL8GsSw1UzwYeEJNaD+LAtcroTG&#10;cC1wURi/X4j6ZIFPkxgvEnHhLKA+SRGbUJd4M9Vcviqmg8e4EmqTV7QDrhnwIgFyEUU0O0CPCY+3&#10;Qd2i9jAvboXGha1gTtoCVEkfoGvi+cFAJlaX4OiKWDSmf4yqiM2o+uxV5E+/Cznj2qFokgfmP90K&#10;Y/71F1SWFav7JtcsQ+K0bSss+WNUH6qWTMBL3XfXz+OHASmPivRShfx8Ycl6GeD+hVe9kegZRNM3&#10;ANF+BipA9wxwruAmwK9BjHiD2XLGexmRv1oi6mUsbVP/X1PF+L47yi9VQFt6X5jFO1l+AA7ptGel&#10;VY4LFdMmNVjSPLFCfwXZffUib6aAKipEvycfw/qXb4djaUdYFrZB9eLbYU99hwSY7pp0fkCwl3At&#10;Ado0g815x9WscXVHXkXutHuQO7oDSqd4YK9nexge7IGU86fVNUtLoQLAecvkrjlKN5IAXyKZSN/q&#10;f6mv9xtAU4BSRvxJfp5Uf36o/TwQ8UEGnDfqkagPUOQXIyOdWnjqK1dwE+DXQCZNktYzxjcQySH+&#10;aDzNwkZTGGnSD0gzVMUFyqgBIcHrWVnk85yjNzLF7Bb1x++jyavms+W/JvNNmbxUeKL8tL2rF6u5&#10;EUUFOSjKz0Yp18W5maivKne+emk5f+IojHffgc/63wasao36+STAJa1gTz/oJMCvm8j8B4DSaJWc&#10;AeUyj3AEquPeQvWR2ciafh+KR3VA4QQPnBvQCd69W+PzHeudV81FkaBGgHZxHKV6wcbnYL/qufzw&#10;4JCoBBW8bYItW5SrPzJm+iPG0x8Rfr5IkOkeSH7i3JOMR67KeUuGmwC/DnqavyZ/NXwotq8e6a95&#10;ssD5sZCRoFjwJDbQJqNDuH39PcPaSA5p4R38bKv0TVV+qiqppHNXpq6a4MemPJmg+da0FGYm4ti+&#10;3dg4ezzG+/wLQ/7ye4T9+imE//Z3CP/1Exjw28cx8I+/xagXnsO8/iF4Y+V8JH95AqumjkPA/R2Q&#10;PqE17Cs6oGFlb9TQFLanHoSjWpwgLkjnBwTItJmSpVoN04tDXeo+EuAcZKusMD1QOKkz0kZ3wuCH&#10;22H58H7Ou8XFzqZD7qlsNqYDbNQc6XzW/5Wujm+IdB+WD+mvZIOZ2xdl+4yI8tUpB57b6fGf4SbA&#10;r4GKmzL4I9GoQ7TRF1GGIFTuowIsNMCWZSQxSMezFEAXBfO7QryQWUQaiVDmri1doxwdzh49TfFd&#10;lr1ZlsQzR7B8WAgGP/UgDD1vx6AH2mL6b9tg7fPtsPHln2O38Rd4L7Ad3vRujfXPt8HSv7bBmCfb&#10;wnRvKwT27gTfO3ti5tPtUT+vNcwLO8O26x9oWPsI7Il7YK354TtBlEJ1EqC9PBbWvC9QfXgWCuY+&#10;jMJFf0TehM7IG+eBZX/qgIF/+TPqa2vUfbPJvZR7SxJ02BrgyB1LAnyBCvBS98MPE9LwGqlWWQ5z&#10;fGCNMyJlUAhivH1bfJqra4WbAL8GMVR/kjMtQcd9UxDNCiOSR/vCFkfll+NFghKPsCdJStYCKZCu&#10;Cuo3hXyOn9MM86ZpEw6HORuNrKxi9jrs2sxmzpkrUZSZgteHD4bfPb0QfOfP8Ppz7XBucDsUvtoF&#10;NQtbw7LkdhXSgpVtgNVcU92Zqexq5rZF8dQ2vKZOeLtPdxju8sBKzw5wrOyAxgU/h/k9P1g/DIU1&#10;fiNsVRkuCOeHBS1FluQoFAKMg7X0LEo+mo7SjS+gbIsO2TSDy6Z4YH+f9vB7+G4knDul7p9N4iCV&#10;AhQG5LpkHWwqkPyHToASGmWEJcsXjnxvZK01ILovrRY/t/K7VrgJ8Gsh44N1XPshRi/eNG/E+Pqh&#10;iAVNQg3MLHwybEpMYW3cqOtC+m2gEjFkkGwzPGGp2KkqppquUvSfGsSvLVFHPkX4738LHyq+zX1a&#10;IW92J0VwllVtYZGJzJeSAJfejsbFt6NmThtU/v/tvQd4XMeZJfq+/XbfvB1bspWD5XHasXdmbO96&#10;xjsz613vemZn1rICA1KjG2hkAiDBnHOSLIqkmEUxSBRJ5ZwpiRIlKjMCHdDdyDkTgcgZOO+cuoAE&#10;gZCGlKhk3KaObuP2DXXrVp06f9Vff912GepXWiOi1UuuQc2SK3F21bV4c8pP4P7ZDXgj7bvo334F&#10;+tb/GTqfCkdf4TPoLXoGA41ffxNYZq/lCqOF00mCZ7PR+s4ONL2xiiQYhrIZl6COBPh+8veQ8NNL&#10;cOjePSYPe5mvCpGvf8rhwdZ3jGmplQHHejdfJxjnd5bFjndIfokKbxULn9b7tc3f84JNgJ8CxUwL&#10;mD5ARYqJhTeehBgRh0ByLHo+IEnVJFAlqBNaiu3iqgUrcCkrYWks+qj+JPbk0yeVYkWxIweHAoj/&#10;+19i2i/+XwQXXUmVR+La8S0qvsvQt/Eq9G/6Lk3ZS3F2DU2/pd9HyaLrUbb4epQuug7lS65DxWKZ&#10;hNfj7ILvYt+k6+D+m++jcDUJcOt30XvXNeg8sgD9CoBQf5qkMhbhnAuRzyCJx/rOreIHkpRGH3dB&#10;EJnpGk0ktkYFYR37elJ+MK4wJEGeg+Yc9IWeRotnH5qeTEc186BqydUomv8DZPz1/4dd82aZ3Owm&#10;AfapL5X5qy6GgZ5ikp+CIny9RoE/DHFVqP5nljl9lwN0UQxK17CshinEvWZ82Obv+cImwAtGHLwR&#10;MSi5M9KaHmeI6uJjsJSEWhqBntLF6OppMwQo95begV5W2QH09PbgrqkpSPjBf0SAKg73fAcDm76D&#10;zq2XoXvTlejituXOK1C7RPHwvkdT9xo0LL8ODcuuReNy4Wqc5fbMyuvRsPRKLPnNXxDfQ8tdJMCN&#10;f46ee3+O/sqjQFMuyUXEcy7hjAVDeiQh45Mn4jL7Px8B9ut6ZuuhqlMf3/ldT1Gie0pfw9nMe9F+&#10;cjfObP5HlM27yjz7ut9ehXn/+jucbRpaJ4S5ahoYZnTvYBsGquaRaL5mBFgajX7T0LrQNzwAVx2O&#10;+qddyJKbi5MWSoyiPkv92SR4PrAJ8ELhopkRHQ9vdDTank20AiXQTLVU4NgF9zNBrX3xRORnbkV7&#10;Z9eQz59MX0v9VRQWmvVuHwq/FNj5bQysvwxdG680a/d2b7kUXSS/Kpq5hUu+j/dTrsVrru/gpegr&#10;8YLjSm6vwMvOq3A45locS7keb6Vdi5S//h4OhF2BbhHoehLgw7+jmqLyIwFq/Y/+pvOMAM1jFaZe&#10;y1UaJab+OGLMY88bCnvPNJyRCtR1z+96ig7TX/MuWn370eW5Dw27/gVlC65GPfPlmajrEPPTH6DI&#10;4zX5KSXIDOaW/+ReVH8P8/+Wsd/NVwUt31nsQG+5GwOaF14VY/qjg7PDkRUeT+JTJCP5/dkq8Hxh&#10;E+CFQgFTCa8zAXlTo9GZHY6+WrbKF3V+MMm0LBZVxyfhuaf2mdFf0d6A1B8rpz6+d96C+8eX4/jM&#10;yzGw4zvo2XINOrZ8mwrwEvRsuBJNK67E0cTvYfGvLkP0j76NuL/6C6T9+udI/2+/QPqv/wbJv/wJ&#10;3NwX95NLkfizP4fzp3+Jd9IuAe6+Eh3r/wzdT0VSbYXQq3V3SSYDjaFzCGYsGNOzswADzdZAhHFJ&#10;OU/C+iQMnA2gr5nfzwaBljya5SLE81CBxnTOQrvvINq996P+YDhKF1yFumVX4Vja1XD9+Lt47eBB&#10;k58mh40/oGYGUwW2HqXCmmi9izHf0VcBrfAm5ReP/nKWu8oIlG+KR3a4C6HoJGS7o+F1RRsiVJfN&#10;mOXXxsdgE+BngGKreYVwJ0rXRWOw0E1zVb5YF7GyVDrw4gMu7Nq931RIQ3uqoBb/IevtI4j98fUk&#10;wGswsP1atG/9Nro2XWEGPFrXXY3sOT/EvL+5FPNunYDXH3kIma+9jLzTx1DkPUXVcwL+947g/Vef&#10;xauPPYkVkQ7E/+crULT8OxjcJjeYf4fel9Mx0F5myAY0Pc0C5GORzAiAhNNf50Wt91WcLXyLhCXH&#10;5GG/vLHPOR/0K8hBawidFadQd+pF9NWcILmNfexoSLl2Bx5Gq/cgmh5PQvm8y2nyX4Pcuddi2s8v&#10;xdYZH/kDSgUODChGNOmwp4QqPMk4vI/5fr4CmAjfUn6aj14di4Yno+BzxCLkSKDp6xgiPik/xzll&#10;1sbYsAnwMyDEQhaM1ghxPIIRcWjYz8JZZXVKmzmkNFMsJ9rPqAp1blkENqyNx7at96G/Vw4wUoCU&#10;guqk4qc0L4ion/0nPBn1Xao2ktbm/4C+u65Dz6bvoOXOS1E4+3uYTmV3R3qKOf7TPrtmT8f8v/sz&#10;tG+8HH2bv0MC/PcYOLoE/SJA41dHM1FqbjTBGIX1kRJDex7qsl7Fgn/5b3hkdTLPyQSo3M53AOWT&#10;oIGNwa5inH7hXiT81xvgefxOKkGmS+awMa+VBm3PTWN/Uwjdec+ijSqw9bnpKJ9/BWoXXInqpTdg&#10;3W8vx9x//V/oHvIH1JxoRccxY+0D7RioWkICDBv7HX3hUFkShgfZWMaKIzFYGof+6mh0vOdGXnIM&#10;fFEuZGugzi0CjEPIlWDKqH9UmbUxNmwCvEDItBABmlXkWPA80ZEI0fRoPsxCq5BZitVHJTigAnxO&#10;oT5PlDnRnRuDFQvjsHr5H9He1mpV0KGRSlXQns5OrGKhn/XXf4Yz666iGfxddG+6BJ1UcK3rLsOZ&#10;5VfjuagbMPGG72Ln0rno7xgi0SGXD00e0ae+phYZ//vX2Hnz1cZXsGvTn6P9ru9i4ION6GnNR79Z&#10;/S1EJXeuySliG6gnEXErgkR3EfLefAyxP/sLPLZcEYnfMf1w56vWxoTO1bW7SpF16D5E/+RqvLlJ&#10;4b+O8PcQzWyF6beW6xxTpfLcttKjaPffj9aX56N84bWoXHgVGlfegEcnXYbYn/9n5J0cig+oOdX9&#10;3cxfNjL8r+fMPVBghI/ejRq5L8ckNotXlcZioJwEaKJ6a2YQ91dGoy8Ui/zF4QiExcHv1siv3d/3&#10;WWET4GeAokdrcrlGhLNjaQpHRaF4pgu9XprBVVEYoElsTU86t2CfF8qdOOuJxtKFaUhJpWqpKDYV&#10;VLVyWKHok3n4ECb88FrsueUyEuClGNh6LTqo4Ho2Xoczay5H9eLr8OCtV2Pi9y/BWncCagvzzHmG&#10;QIfi/+WcPImon1yHI9OuQv+W76B343fQvuVyDJ6+G31t+daAAzEmARrXlI9UIHqK4X1pP+L/6gd4&#10;bcsUoPao2X9e/XWfgj5eHx3FyH3rEcT/zQ/w/JpY9BQ9C5zxmFHqASpU434zBgGKgDsr3kGHfz9a&#10;X1uOiqU/QJUIcPl1OJp0LVw/vhIvH7D8ATX4gYFuGsLWaPBAy6EhE3gk6V3Mvt5Pg4NkSxTwuylP&#10;sRgsjzHBecs3k/Qi45BFkzfIRnCsMmrj/GAT4GeCWlw3fGaVLbchQ3ngV6+T83IEemkO95lBkc/o&#10;RkECbPI4sXzpDMQlpOL5l542FVRuMGaEkirO2tGPfWtXY9L1l+PpaM32uBI9W7+N/s2XoGvD1Tiz&#10;4nLULbkWLziuQ/IP/gzJv/lbvHv4Vevcoc8z99yNxL+8HCUrv4PBHVeg506qyB1Ug9kHMdBKwmwQ&#10;qXwKgZEAh7+jvwzvP7kTkT+8Asf3zcZgxSskT/12rml6IZAZjvZCVHlewtS//xs8PD8MfQWPYqD6&#10;fWtwpslvSNC618dhFkzncR0+KsA3hyPDXIH6Jdcgf/71SPvpt7FzwUzmhNW1IE/AYQJEd9DqjjAE&#10;KOidasbPqPf1BeDDpRcU7ZkqsLd0IhtXNxqfimeZo/qL0lYzlWyH588DmwAvEOpb8WlF/Vj3h+GF&#10;tLi0wmb5I11oeoitNAvqyL6bCwZN4PaAC6uWpiIuLhmrVq1AZ1u3qaKGBE0QBKvCdrW1Y8ucaYgi&#10;CT4ceRl6tl+KPhHZpsvRuYFK57arUL/0CnyQ/heY/1/+I5w/uhpPbNtKE9gyibfPnY05//UStNx+&#10;Cfq2X4HeDSLA72Ew90n0N+eQWDT6K4U1BrkMkZ/5TWYqTeBX7rsd7p9ei/xnVtGEe8E4J38+ApQP&#10;IgmwpRANuUcx/b//V+xI/GcMFjyAntLXed9cQ4CDGmwZ63yayCLKdu+9aHl3E6pu/7khwJpF16Nm&#10;2dVY8feXY7UzAl2dVj/gMBGaT28lCTDReifDYdBMQNwR7+oLgvxLBxWRutDF55yIwZoYdL2bgOx0&#10;F7JZzgLuaOSo3Lni7f6+zwGbAC8YJL2h0EIKl6VRN/UJBrSeiDqg3TFoP8QCXEvIU18DIqbvSOrh&#10;PAnRkGc8Nq5NQUrSNGIKXj1kKTdVT+MPSPXXOzQg0sPKu3PBdEy69hrsvEWDIFdgcOefo3vbZejY&#10;ej3ad/09zq66BgUzrseW//EtTLj+Ozhw+ypzrbXJcVjzPy9B951Xo3vzpSTOb6Nrxw3oz3+BBBik&#10;+SkFODYBCqYfUCaqXFQ6C/DYnfOQ8FfXoeLVO9Fd+DQJiMd9XjcYkqBWpeuqPIXFv/8tNkT/Bt3Z&#10;96K74CXuz0Of+iENCQ4p1WFiNv6LNJFrjqHNcx9aP9iO2nW/QsWCy1G5WE7hl2PD/7oKM//lf6Ol&#10;scHkpdXAmK8Y7Kng+0gmNOVRJunwexzjnV1kDCrIRhHvq1Ff+Zr6k1C4MNwMenhYzoKyPOIih0Z9&#10;xyqnNs4HNgFeJIgQ/SS/QGQSAmmRaHubBbk62kxlGygNJxnGsRJZI8RjFfiPQRWtIgYP3x2P5Cmz&#10;kZqajKVzZ6GovNyqmEOmsPWxtv193Xh4ywaE/fAyrPmHS1C8XLNDLkPn5v+IridvQu+zbnRR5dVt&#10;/Dts+v11iLz2Wzj65H7cvWAuVvzDpWhYdxmw+TJ0b7gU3TuvQ0/BYbMQUo8cm6kCR472DkOjs/0k&#10;uAEFIGgOoY/HH1yQiim/ugFNx+4xq7PJf2+g4XOsJ/xhH6NILYTVEf+C1bf8Cq0n9vL6z2CwPsv4&#10;K1ruNj5DlqY/kGkTAQ4YE/g9NGftQ9vxbRYBLrwEFUuvRdPS63HHb76DxZP+FZ3N1kpxvQqM0G/c&#10;oi0CvJCG6zNjiOj0XSa3Idoo9GkgrdLFxsiFottpYUSw8TV9zzYuFmwCvEjwkQC9cQ7kONk6R7oR&#10;mjEZ3SdYmGtiWbClBNWPE0ezUN+HC/6noCoavsPxmJKeiqlTZyIpPhkb71qHjo4OU1FNX+CARnQH&#10;0Ntvxi3N591nn0Dcf/9rpP70ShzL+B6w5d+jY+O30Zd9AN0vsjKdWIvOkg+w9pb/hhn/+9e4a+ZM&#10;ZPziWlT98bsY2HwVejZeiva7r0Ff4ctmofE+mbYin08gwMGzJKghApTD8vZUB2b/9mdoObELPTlP&#10;kCClHs/PifoTMXRvdJdgY9JkLPjdX6H+nS3oDj6A/uq3MUilqulyCoYqlx3LHGa6zPl+dBW+ZNYH&#10;aTu2hSbwL1G58ApUL/oLVC76Pmb84lJsYh739nWa/OuTIzQVoJl5w/tZ5PcZ+3LPE2apA61DIrId&#10;Jlz1/VU42HhGoWo9G9hJVH5xttq72LAJ8CJAcy9zYhJpGkcR0STBRPhJgsEFUej1udBXFU8FONn0&#10;CQ5SCZ6Xoih3oiM/BretjkNq4lykT5uBlPg47Nq1C7291myFYRUo591ehcgyfwFlOdlYGHELIn9y&#10;GQ4l/ABd6y5H5yuJ6C49ir7T1ojn6aPvIv4vb8D+VYtpsv4AryZfC+z4c3TRBO7dThO44EkMNBdY&#10;sy9EPmOYsUYBmu8kSRJgb50HayP/L1ZO+DXaTlIBBh4mOZ6mihvDPeUCYI1E+6jMyrF3XiKm/8OP&#10;Uf36RvT496Mz73mmz8t00NQ1bjEB9DWSEDUi3Mx91ZoKdxBt3vvR+u56VN/+1yibewVal16FN1Ku&#10;geOG7+C53XebPJH5a9YHYbaavGx7HyiK5Ps4j/f1eUHiEwlaqw4SZU4MlIehbDfJLywRIafcXewB&#10;j4sNmwAvEoJm7QUXfCTArBhtqQjD3Cha6cZADlvzqgQqwXAW7vPtQ6JSrHbi+EtxyEiegtT06ZiW&#10;Og3JyUm477770NPTYyrtoHGOlgLsYQW2ZjHo8+Lebbj16n+PvetuQ//prei972/RI5JoqzGTvWqq&#10;yxBP5Xf4wB6sckVh1s8vp3l8Ffq3XY7+jZej138PBluKSShSX1R4pi/w48QkZdhPdSalJQLsqvFg&#10;we//O+6K/Sd0Ze5Gt+8B9NUdH9uJ+oKg+b8kwJ4iPLpmNlJ+cQMKXvgjegP70ZK5Hz2FrwBnMnkf&#10;HiuTmYSrhZH6qz9Ae+BRNDMt7STL5jdWo2oVyXPBVahedj1W/vYKswZKRWEuc0Q5p66FXjMCrEGm&#10;wTN7+b7kCD2CAL+IPsChvsUPVaDiTJZHo+kBF7zRifBqtNcZ+eGgm42LB5sALwZiaQKbtVf53SXX&#10;hDhutRJXDHyTY1F+RwwGCp3or/yokBvn1iHTeGyFEYPBskgTCn/XlmRMSZpBUzgNGVOnIj4xHrv3&#10;7EFDgxXJxCiW/m5uLQ3Y2dqKBX/4Le6IjkB3bz+6WwrQcWQRSVMO1RZFFhx7C44fXYHst9+C7/0T&#10;iPjLa4wzdN+Wq2gKfxtdH6zBQEsZehs9NGNFgGOYsWbwgeSm6XItuegoP4XkX/8Uu9JvRnfWHnR5&#10;9qO35j1DRiPP+6QBFWGs3yBlN0SAr91zOxJ/fgOyn1qJ3px9aM+6G2dP7SLRPYzOwkPoLX+bSvcN&#10;tOc+hw4ScHvmLrR67kVn4CGcPbwCVYuvRNPS72L/hO9j8g+vweH7dpn80KASKY8NCrdsUwb7W/m+&#10;5pMARzhCi5wuOgEOXVPryyj8llnW0onGp53wsTzlRdLsZQPld8ezkbUJ8GLDJsCLBZKg9d3qqJZZ&#10;rMgcwRgnvBHxqN7mMrNEequcGCzVhPYYwgp6quCbox1stfylBk00GFIfjMW6JalUfzMxY2oGMtKn&#10;wp2QgC07NqCny+q7+mhQhFxVXQnnf7oSz21dZ/7uaS9D99l8HmMNb8qV+u6ZaSSS76OuuNDse3z3&#10;ToT/8HLs+tdvoXntt4CjGRjoOoPeMz7Tv2bMWKkrEpL6/PT9IwVIgmzLNW4qcb/4IR5bTuIO0OzM&#10;3EdCOkJTVASmwQyZs/LZs843fnujoGvruEHdQ38Tw32QZDi88+g2RP3kKpw+uAj9eQ+glUTb5tmL&#10;lqzdaM28l/e8j1vuy9yL1tO70ZxF8vPsRkf2A+h8YRrK5l+G+269EhOu+xa2LZ5DorOWxNTUGHUj&#10;KPCE/u5rft/0vykm48j38nlh4kcq1JksATaKmt/bp4EyQ4RsCGsdaH2RZSiRBBilcsQypQCntvr7&#10;QmAT4BeIgCsRIZJgtiMKmc5EVO9mJaCqGywT2YWhvzwKPcVuVoJzw+lrtLhfI4KKN1jtRsHxKCyc&#10;k4b41KmYM2Um0pOmYPnKNWhotlTgyE9rUzPSf/1L3L9w6tCejz79ff147r5NmHzNv8Mj69eZ/kPN&#10;gRWBPrntbkT++Cos/fn/A89dN6O35RSZoIKmcA5Qf4pqjCQoQhqCSE2zNEwfYHs+St59GvE/vQGH&#10;/hiPvux7jfrqKnyRpmnQjBaLLAW5zBjXGZ03Ch+SrNQfj9P1hwc40FGA7NceJAFeg3funk2SfRCd&#10;Wfej/fS96CDRifBEiCJAoZ3E2OY7AOTux0BoL07eNQFr/+4S3PK9q3DP0lnobGsyZNcvm5fquX/A&#10;Mn/7errQWXk7+vmORr6TiwZZAdry/Sqic3+xVhhM4Ht2ofP1OOSk0KKIVCTyscuVjYsHmwC/ULho&#10;Dk+BP1b+WpHwOGJRvZUFvzAe/TRz1Pr3UwFqDdpzKgmJr69E8z9ZCQsU+JIq4E0nFsxIRSJJcOqU&#10;NMzLmI+q2lqL2UZ+WIn3rVyCyB9egrcefRCDfX1UN904dfQlbHQ7EHbtt7FtdhJ6u7vM4Wbyl5iA&#10;n3cPvYqpv/sdIr7/HdwRezOyXj6AjnqST1eeISAymrWl4kNrLgbb88zAg5yg/YcPIvrH1+G9e+Zj&#10;MPdBEhLNz8CTJEiarzKjjTnLY0WeZ6TyzoVRlyOOG1aG5u/WfFR+8LwJ3f8iSXYg9wF0ePag278H&#10;Pdl70eUT7jP37qUC7Q08gDbvAfgfXoq9qRNN+LD0X/0IL9x/Lwb6rD7Unn6Npluza3r7rPwoCh5B&#10;e97EIT/OUe/l80LKTwSoOeNlJD+F3df3umg0vexEbqIL2bQYgjGa6TFWmbJxMWET4BcJdwQ87ih4&#10;XcnwO9RHGAOfBkY2WCYwtJhNkdsogY9XFCmEBCoDuc3wb5KgmVVSEYfco1OwaHESkpPSMSN5BjIz&#10;T5hKO/rT3FiB9YlhiLz+csz77T9g7j/9A6K+fxmSf/NTvLBnBy0+q79Qc4sHe6l6xIBDJnJTfQ0e&#10;uuM2ZPzdXyH6R9/Ckv/zd3hg2TScevFelGW9goaco+gsO4GO0uPors3izagQe0px9OHNcP7sWgSf&#10;XE7CfgbIO4jBgkeoHt/hDUp4/TLesBzo5ba3lOC+0ejjfkHHfQwVTFkN+mq9cP7tj3BwUQQJ7mES&#10;3n60nN6Dune3o/G9XTjz5g4Uv7AemQeX4ZFlDiz7v38Fx/cvgfuXf4n7VyxEVb41H1p8L+XXL58/&#10;za8eagHy80rx7vMzmPe3Mt81Yj9G4/R5ILVPwtN6IwpxjzK+48p4tDzpIuk54HGx0YzV/F6bAL8M&#10;2AT4BSKo6NFUgUFnHELOGBZsJ/zahsWgeFU0VQsVXo0q2FiVzOoD7C+N55YqgURpQmzVTEbV8USs&#10;XJgMZ0Iy7t1jubV87DNUmfu6uvHmo/uxY/YU3D09BYf27UZjfZX5TSPBvSJBY/qRBDSYzPOGiUCf&#10;mooqvPHgfqyLDUP8z3+I6B9egdifXYfZ//OXWPaH32DJv/491oT/E7bE3YItyZMw//e/RswNV2C9&#10;8ze4f84k7M+YgIMzbsF9sybiwSXJeGhZGh5aOQ0v370Gh++5DYd3cjsKr+9ci8dvm4UDS1Px4PJ0&#10;PLhiGg4uTyPScYDbvXPi4PrRFcggCa6P+C02RP0PrLr5V1j4u59j4T//nGn7KRJ+fj2iqPYS/uYv&#10;sDpqIp7euQ2VBRrpHfrwEdUAqE/UdAEMEX9dXT02bFiNwrcj+fDqr5MC/DwEqIZsyNwdgt6pprn1&#10;qe+3Ms6Et6o7GA2f04FAhKZXxsEbNxzXz+73+6JhE+AXCMVns6DCTNOGBdoQIn/zhMWjaEksurJE&#10;gqwMVHh9VAcaGLFGiYf9z1QBVRE1YDIUep/m87YNqXDHZ2B2xiwUFRWZCqx+vA8h95hP+Oh3Oc6Y&#10;+ILcyuXDKMHhc6mKRn76+PeZygp4jryGp7Zvwb7li3BnYixWOSZgjWsCVjtuweJb/xkLbvwtVk68&#10;EfNu/CfM+N0/Ysrf/wLx/+U/IflXf4nkX/4YSb/4MZL597R/+Dmm/+MvkfGPvzgH04nUv/0Zj/2J&#10;OT7plz8hof0QiTx/+v/4L5j7z/+IVRP+BYtv/mcsvfVfSHA3Y7VrItbGTsYdiU7sXjQXT2y9C++9&#10;8Cyqiwo/NPOtj56P/9dz84s14CGXZ5JfQw3WrNmAvVtJUmV8JxqFL/2cDtBssAZKFMNPA116f0ME&#10;yN/6q9mo0cSu3cWy4oiBN1rTKkl4QwE27JD2Xw5sAvySofnDHrnMOOPhD3ciZ/5kdJ6gqVUpsosg&#10;CbJy0PSFcZMZDZFhvAm5dd/2VJrBU5CSlIC77777Q+doi9RUvy0yG/nRb4b8tB36PvIjVaTfpIiG&#10;fxt9zCd9RKBtze3oaGlFT3sLOluaUFtWhLL8AKoKc1BZmDuEHJQXhFCe/8moKBh1fF4uyawErfUN&#10;6G5tRXdbK9q57eu1yOuTPiNTPvzc1vNR9Q65DJHeUVFSgZUrb8Os5CTU+EhUlbEkLjVKY72D88dA&#10;URLJL9FyfTLvUyO+vC5Vf39eFKruovKLdMLr1KqDttr7KmAT4JcMv1M+gxoccSHPlQTfZLb00x1o&#10;ed1tRgEHNf2JRDgwhvqwptSRACui8MbTiUhPnoH0qRlITk7GY489Ziq3PiK34e/aqvIPY+Tfw5/W&#10;5pYPHav1Gfn7h1upQq3ELmgXoTsoeFTfkIr6Kj58IqbAxHI26ZE1a5JsJY5/W8+sz+jn7u5qxdE3&#10;jmP+giWIiUnCm08wfyvi0FMexrymEjek9XET9kLQX6a+W0v99RZHoa+c+2td6M2OQcWaFBPQNMDy&#10;oGhCY5UVG188bAL8khFyacYIC7zbBU9MNAJuKsEIVoKEWNQ+pGU2WeEqNThybt/ToGLEFfL3Cjdq&#10;aTovmp6G1CmzMC19GlKTU7B/3/0429Q0VL2tCq/PMOnpM5IAtP/UqVNYu3oNtm3ZioL8fOMmM/wZ&#10;JgwrCrVIxlqSk3ssBWnIxcLwd23Vt2aOMUpyCOa8zwr+n+mwpqpZ1zX3IikLA4K5t9iPz6XfzT+l&#10;1lK1Iz99fX3wZWZi612bEZc4DbFxcXhgbxx6y5TPMaZ/bkANzed0eh4gAYr8Bgrj0aclE9i4tR2N&#10;QsH8OHgnK6SVvAM0yyORZcM2eb8K2AT4ZUOLrDvV30PiU/QY/U1SzHaQEB1RKF0Xj14P1SBJ0PgA&#10;jqhQ/XKbMRPziQonHr4vFklx0zGdKnBqWjqSEhJJZmvx3jvvfhg0YayP1J7f78fOnTvNecmJyUQS&#10;iXQqtm/bhtMkRZHEuR+yiyFFmsv6qr9FMIN9/KaZFKQnmpaGgAxZDf0z53x2fEiF5rrWNXUfCyI3&#10;4aP7ftJHjcPx48eweet2PvcUpPC54xKn4MCOOHTlJZhuiL6ySRgscJvRd6vv7uPv4EKgNXyNkqwi&#10;oRbFoXF/HEIJTngiHfAqlBrffZDbbGGssmLjC4dNgF82VNhdIkCt3SrzRxVAasCNYLSblcOF3DkO&#10;dL0WR5KjSVausEgKohBr+pLkMyjHWZTFo9wfjYULpiAteSoyMkiC06ZjSnIaTeMp+OPq23Dg/v04&#10;8sZrVHkncPLkCRw5fAQH9j+I2/54O6ZNm4qU+BSkp6dh6tQZmKq5xlPTkBwfb0hx44aNePn5QyjI&#10;K0BjYwO6u60Aqt+Uj4ixvb0NtWfO4PiJD3Bg3z6sXHobUlPTEJ/iRlLSNKQlTsXDe1LQaQaemL8k&#10;LbmnqK/uw/h/o0htTJAkB4qp3svl1BxpXJtMv58asNoodHocKL0zEf7oGAQjXGz4ZAGwDChoRoyT&#10;5UAYo6zY+MJhE+DXAL4YEqDUgDOWiiAJJyOd8Cc6UXu/FlYSCbJiyXWC3/vLHOiriOT+RCqLCJw+&#10;FIPZM0liiWmYNXUapmYkIy0jnSax+ghTkZ7Cij4lDWnpqUjl99TEBKQnpmBK0lSkTUvh8fwtJRUz&#10;UzMwQyQ4nWSYxn08bmpKEtLTkjF/0Txs3HQXHnnkERw9ehTHjh0zyKIZ6fV6EQgEkJeXh8LCQpSV&#10;laGqqgq1tbUkzkacbT6L1tYWklG7UaVdXV1GgY5WmFJ62qffdIyObW1tRUtLC5qbm8216urqUFlZ&#10;ae5RXFyMfJrsoVDIpCGTaTlx8hjePHoETz7xOPbesxt33b4RC2bM4/OlITEpBUlTkjA1VXmQgcUz&#10;ZuDIo8kkLRIdIYd0i9Au3Ow1xFkagcFCkijRXxqFgUr1J8ai9XAkCme64afJ6zVzxrWA+bDiG97a&#10;fYBfFWwC/BrAL3/BWDdCsU4z4T0Ykwx/VBx8kTEmEGZvFitadQzNsxjTNzhYIFPNid5yKpfKFGS/&#10;EY8185MRnzgbKUbNkQinTcMMktt0Etj0qelIJzlOTyMJpk0jGczH0tlpeOs53vPtVOyi2T01bToS&#10;kjOoDFNpCivwwixeI51IM6opJSUFCXHxSE4iKfLvtFQdNxXTp2VgJklz9qxZmDt7DubNnYeF8xdg&#10;8cJFWLpkCZYtXYrly5ZhxbLlWLl8BVatWInVK1dh9arVpu/xtjVrDfRdWL1qFVbxdx2rc5YvXcZr&#10;LOO1lmLJosVYtGAhFvD6c+fMIfHPMvdWGqbx+dLTkpCSFI94dxJN+lQSXxIypqRiBtObkT6F6jaV&#10;eZGGfTumozxTDYil8OSQ3G+cns8lt/OHA73FCXwnGtG3AhvU7SfBuRORHR4Nf1y0cXEJuRQ8d+xy&#10;YOPLh02AXwskkARpHrkdJL9ogxynAyFnHDwRscibHom2V0l8CpNUTYWSr3UqIqkIw2lm0WSjqVzr&#10;c+GRPfFYMH06ld8sJCfPIWllIIVqLilJ/XwzqQSnY/HcaXhqfwKqA7wOFYpIoJuk6nnTjT1bUjCL&#10;BDklZQYSU6giSYrT0meSOEky6RnIIMmI9GQiiwQNEZJghpE+tE1NmWJg9g99n5JM1TkaSVbfYwq3&#10;wpjHEOdckxi+/zCkWjOmMJ1KcwaPn5qClNSpSOa+ZD7PvJkzcGBbKvLe5TOXTeazRzDv4qypiIVU&#10;a5+jr08jxQp0218Rj4GaKPScdqBsTQKyHCS7qChks4HLipPJK+d4RQsaVn42vmrYBPg1QICmUSA2&#10;Gj6XJsDHQ5FlAm5VEprCLgcVRLyZQVKy3oGuD6ha6twYrFBflRZf4rY0khVafYZxKDvhwmuPpGD/&#10;tmTcsTIJq1dkYNu6NDy6KwEfvJCEer+Ij5VWlbU4yuroF6q4v9yN3Hfi8fSeJGxdk4Slc0R0GVSM&#10;6UhJpsJKnY7UKSJI7k/LoAochtRXxijoeJrfwpSp1r7hv3W8wH3Dfw/vG/nbSHx0zPD3DJOWj74T&#10;/J6cTCWbMMuY/ivmTcXdd6bhlceTUJvF5ysh6cnfUo7mxbHoo0obLKcJyzz8zAtYCRowqYrFQMiF&#10;hgPRyE2NhSecZq/DAb+b75Imbq6UH9+rBj/GKgM2vhrYBPh1gMtJAmTFMIstaZUvbQnuC6mz3BUP&#10;X3QcgpMTkJviQMUBmsW5rNA1GmlUPyErcpmITP2FJMJqEmJ1NDrzXDhLZWjWKK5i5RdpmuM0zY4w&#10;/V7cZ9QPt/pbfWJUmd2F0ag45YDvjUS8/lgi7iWh3r4iBUvnpmDxnKlYQHJcMCdtaJuO+bOmUmUJ&#10;0zBnZsY5mD3jo/1zhVnTre+zRmBov7Yjz5tL6Lrzef35s3i/2YLuPRULee9Fc1KwYkk6tq5PwsO7&#10;E3H40TR4X41DTSbzSAMRlXz2cuaJcWuJ4XMzT4ZdXPjswzM0RhObNSii/VSNRdaaLurrG9CgiQIY&#10;6NrMb207DsUgf2E0MsOd1qptLhdyYuLgk7on8UnVW8Exxnj/Nr4y2AT4DYKiTGdFU0VExKBgXiya&#10;WOkGRGg0ZfvLLBcZKbo+fh+UT5vCbpWRFC9kRJPQamQKyY4KmtgkWVQl0Nwm6eY70RVyoz2YgJZg&#10;DJqyY9Dgj0O9140zmW7Unnaj6mQsyqlCR6JiBEb/9mkYPqeSqD4Zg5rTsajNjMUZTywaqWTPZsei&#10;NRiPtlAMugtoevIZzaBGNdNdS0Kv5PMbAjuX3M4HUoVmcMOEr+J1lb/yw+S+fuZPf000uk+yoVjn&#10;RJY7DJlR6sdNIfnR7JWZa2L4DSs+e6Dj6wibAL8xiKF6UF+hG3kxkcYszmKlKl3vQuf7JKxqkmGt&#10;lB1VCiusCaBgKrJFAGM5Vn8SpHwsRSTyZIUvU38ZfxOZmlFTEky5FKW+ExU8RrMc5LZjoO8XE8PX&#10;ZZrKeS9zX35Xekqpxmi6G2Wr9BfFc+tm+mPQp9HYIbeW0c94XpA6VGOgOdr8W0FLB0utGTt9IZLw&#10;QSr0VAcbJCd8znhkO5ONj2dQ0VzYWCmi89jv0sbXBTYBfoMg9wlFmPYprBbVRdCZgMBkJ3JSolC7&#10;z4keKqPBShKhzF0RgyE+EkYJ92n0+Hw7+o2JzPM0J7mQhKJzaQYOkAw0YjqoOIWFCYSIRueQYHTt&#10;YXyO6WNjwlxTJDYMpYH7aIZa/XkWaQ+URVIBRkGBZI0TsuL56Zjh61wwrHONCqxkflIJDxRGoOH5&#10;WOTMJ8lFRcNvQtbHIahBLFc0Qm6autz6nBrssFXf1x02AX6D4Jei0KLYsQn8OxJWoFXNIolD9uQY&#10;FKfRTNzjQhtNxUG5yFSp30pO1DLlxqrgY8OYedqauHVSlNrqOiIaEY760URCvK5+FwmJFEu1XyQ5&#10;dN5Fg+WqMhJG0ZYoRJjuzWOUVhL0oKKuqH+Ox1gLUH0OAuTzGTO6KhY9gXA0PR6F/AWauuaEJ9oN&#10;f3QccjRQZQasRITq55OTOxumWDm6D5u/Nr6usAnwGwRLAcoUpgLUlspDlS1bs0piXfA6nPBGupAz&#10;xY2KHdHofEdmIytyNclLfXpSgyIzo45YsTUKqoV4TIXX3/p9yGTUcfxuRolFfjrOEMqQspRpaQZR&#10;tG+IMD6E9l1MjL4+IYJTujSSzXRonrQ5ViarFKhJm4hSGPrNmPTDWz6HiJLnDfDZRLQmT8x1CS1g&#10;VRmJXn80zjxCU3deLLxRJDcqPrkn5dDkVbxHL9+LNZvDiuVnDWDpfeid2QT4dYdNgN94nFvJ/NFE&#10;BJVhvBPVG6LQ9lYk+mkS9ynaTBkrO0lNgya9ZZq1YCmqfiq3fioqbS2z9k8EQ4QmEjSQIh4i1QGS&#10;o/JlgM+tWIwazR2oInFWOdFzOh7V+0lss6ORKYUdocgtDtP1YJHcyHy3Td1vKmwC/JODVTn9MQ7k&#10;OqlKwvh3nAsVtyeg4bVY9ObKXzCMqlAht0iImrdKRSRXGqkmqT4NopxDJN9QWP2eQ8pO0XSohBXr&#10;T8qvjyZ7r1yHNIhT6SAJxqD7uAu19zgRmuIyEZpD4SQ+B9Wem2ToVqj6JJPHY+e9jW8abAL8E4SW&#10;UpSp7JX/YJwbPmcUiZCEKN+06VGo3hmDpsPR6M+1Ova16pxWqNMKZSjSLBOZuR8nkm8qBgu1FQHS&#10;1KW5bJm6bpIen1H+klR9XcfdqHvAiZIlTngSY407i8cRzXyMRjA2ysRv9LqZt7EkRjmmj8pvG99c&#10;2AT4JwgRoJlw71QltvqkvFQwPlbegCMR/rAkMzE/b34sqvaGofMtKqECmoA1JMU6KsEy9aGJOEYr&#10;QZmOwxi5/+uGj9Kn/k4NAJm+TA1o1JDgy2PR7XWg4XEnKlbFI5TI/AmTmetmo8F8iklA0JWIHE1F&#10;5HdfLMHGRH1+OSTBsfLcxjcTNgH+iUKkZ9wwNAvBGYvcaJluVIQKv0VyDDhdyA53mr5CfzzJcKkD&#10;9Q/SBHyDJnGIZmE5UUWVpEEUQ4hDAw6aCVEWSfNRpqRGfTWowt/UzyaiEWmagRWR50gCHf4+Yp8G&#10;VczAyvAxvJbpi/w4zPXlhKw0yIyVmtN33dMQta4zPMChPk4puyg+A3/XYEa10uREzwdO1D8Vg7KN&#10;cchNi4U32gWfmbKm/LLyLOjSfF0HtDKbxwxkCFFmJkdQgxyK3Tgin218s2ET4LjBJ41IWhFosiMS&#10;kBlO8y4pHPnznKjc4ETzk050HnegL5/kovBOIhKRyhD5GZcUjaJ+SEIiQG7lDsOtRY4aTdZ3kdUQ&#10;aZHsDHgN48en6wjcZwYmtCXpieTUXzdQYg1UGBcXuboUDl3fXINQGkjSAwoWIYfpKqUnBu2eaDS/&#10;6kL1bhcCNG9DqYkIaYBI0Vm4zT5vR2W7z+9PFTYBjnMY1xqqwRyXlu5U0IUEE6I/OzIGXkc0fMmR&#10;KF1IU/nuONQ/F4u+k3KOJslVUA1WWnOONQtlkMTTX66goENzZqXaRGoiJzMrxVKFFvmRPOVmI1U3&#10;tF8KU1tDdAYkMxGkIUMpQ95TkDLVjBCRnJkRwvOGZoh0h6LQ+EYEqg44UHZbHPKp8gJRVG0RifBF&#10;Ue1Gk+DNGhzy0Ts3L2yMP9gEOM7hlaksUy9WTrxURi6qHTOzIQGB6BTTZ5gt8giL5Hcr0knu4hiU&#10;ro9FzV4Xmp5wovV1N9pP0sQMhJPYIjBYRZKqJYHVkOxqSH61JCrF3hNZGjcTqjqhkr8rCo1mWVRa&#10;AxPqhzTHa6t5yIL6Jfm3FGNP0IWOLKrT99yoP8Q0HIxBFU3a0iWxKJ4Wg1x3DDxhcfBMZvpp2gaM&#10;c7ICzkrFxcHH51LAibHywsb4g02A4xw+wh+nLckvhgpJnfxxMfC7FblEWyJW39V/mACf+s0UsTrc&#10;jUBkIvwaMXXy72Qn8mbHo3ilG2WbI1GzMwZ1e1yovz8WTY9QPT4VjaZnnWghabW/5kbn0Th0vx+D&#10;rvdc/O5E++tRaH0lEq3PxuLsU7FofMRlFgyv2ReN6j1RqNoWjYrbXCieE4uCKbE0ZWMQUHh5pSUq&#10;Gt4oBzyRbqq8BIQM4VG9apaGIm1r2iDNWAUjzYmJ4u8ixbHzw8b4gk2A4x5OmsHWou1BKqQAScIE&#10;7jR/WyayWbPWhOvSsZp9IgXFv10aTLGOD0RTSZIMvSRG72RtqcTCnSQmkhBJM+AgYZrruhCKIxJ4&#10;rSSel8T7JBJxVJ1uzabQdZkuTTWL5DXDSbxUcz5e06NrRpGAozVSO9SnaQYqrFkY1uJCvJeegUpW&#10;W/3mj+U1eJzCi5mtnudjeWBjvMImQBtfHERAhJnDTPLTmsgfQoMRozHi9+FzDca6tg0bFwE2Adqw&#10;YWPcwiZAGzZsjFvYBGjjG4qhPkAbNj4HbAL8DLA60ofgdpuRVO3X/FutBaHBgWy31vaw9msQQYMK&#10;mqI28jo2Pjs0EKOZGyY6yzC4XyPXGvXVMcPvyLjAfPj78Pl6H9yvPkqeowGSkdf/ojAcRcZMV9Qg&#10;0lCZMeVmqFxZgzhjnK/93Bq3JW7NcfaAzueCTYAXCBXAkFOwKp1HFcfJCsSCqDU7AnIhEQEqVp+p&#10;dNbvOTqeBVZkaRPh54di8qny+7WWshaV4j5DYnoHzG9DIKYRYuPjjjPEYt4F34lW4VMjZQ22qAFz&#10;8VyNhH90/S8KGgUPDLnnaMU4a1qi0yx+5eV+xRcMxMUbMhx9rnkuwqNn5u8a6faxERh9nI3zh02A&#10;FwpWIKM6WBBzWYlC0Sy8ThdCch5mpRRCxpk4Gjk6XgpxqKCLIIdbbxufD/4YBXpwML8dzG+pJxIB&#10;SS+HMA0Q35Fx7SH5af6zCNLM8yXpSW15SSIevhcf30+2eX88Z9Q9vgjIzSdAwg5Ga/ZNPEIxiSwT&#10;SYbIQtFuNpRqTF3wsSEdfa4sDwVrUFQfLaHqUdr5fKOPs3H+sAnwQiFlMaT2slkQg3GxOM3Cmuma&#10;zIIcbSqiURtGUZD0WEjlTBxyRrOAq/W3TZaLgSyj7hKZr9yqUZJ/IRsedTWokQnEUSGSTIzSEwFK&#10;7TmknNw8Jwb5Ik2t3cHzjMms38e4z8WGGk+jQqU6SeJZbq0H7SApRsMfFw2v1hQRcY+h7OT7KN/M&#10;fAeflVvznF8Scf+pwibAC4RMq3yas5nxLhZeFsQIp4kWHIqOgzc8yigLmWIqwMHYeHilLlhwVelO&#10;RcfSfJHpNva1bVwA2KDkO6iCwiJwygR04PfwcGSJ7NTosLEJGdOXf4twzN/xyKK5eVqzRvguckQ0&#10;iopj1PkY9/gCoMATcib3aqaKIwI54Q7kOFhOWI68EREsM1KIPGaM+coid83E+SAqis8RgzyWLzXC&#10;w/2aNi4cNgFeKFiZFEtP6iEwORw5i5eg9rkn0HgiE9VPPk214UYhlYZHU8hYETX9SnNos+ITUb57&#10;FwoXLIAv6us7FevrWZmGVY7UswiCeTuZZDF1OmqfegJt3tNo9QbQ9OgjyExgAyOyk6k71K82PNgh&#10;BeWlYj9z93YU3v5HnOY+HSdVZXVN6D4Ev5tZMEbtX2To2s5IhCZFIW/lbTjz2itoy/ShLcuD8ru2&#10;4nSkw0xFVN+y0m2e1Tw3z40gWc6chbqD9yJn1mxkR5I0TffKx2E3sOcPmwAvEKazPZqmClG1ZxfO&#10;njyJ4lWrUP/WW+jp6UAgdSoCbNXVOe9VNGGSoDc8EmWbNqI9249gchLP//oE1TT9Zdqy4osEvm59&#10;lMpv9fVlKzBpTLwVkHRSGArW34Wu0mKcfeNNVG7fhIb3T0Cf4n33IjhpkiEPEaaiOmuaXBYbJm/4&#10;RNQ//LA5rm7/Q8iMCjcEo+P8MkVJOnk0L/0yj6kURYJjpelzgWrPFzURdY8/g47yclQ9/SSqd2xF&#10;e1M9Bjq6kTtnHgKR4abcBKnytMawV/Ow2ajm0OJozQ5goLcXpWx4veHqdlHfp55TZCnSFnFK1Y5x&#10;bxvnwCbAC4QKWC4rWPnBA2hvbkFwyWL4br4FTZ5s9JeVIpSURDNFfYGsgCzAfhfN4sgotL73Lupe&#10;PQQfK+9Y1/2q4DMmoEWEZv4vK5F/aN/XBWYAQ24vJChfZAQKV65Fb18zGp4/jNCECBy7+Q+o2rXL&#10;EFvL6ZOGLGQqatQ9EEcCkeqiWi+ZvwRdnZ3o62xFzvxFvFYYid9FYtXgiboprP5DHe8lAYlYrD7f&#10;iwTew+NwkPweRddAP8rX/xEnb74VnludaPJlmfTXPfAgfJPZwOp5+R58CbQiaPIGwmNQ8+BD5ph6&#10;lrXcKBIiLQvjCsS0WgMkfG9K91j3tjEmbAK8QHgjIlGwchV6+npx9qkX4Lvx/yI4axYGu3tR//yL&#10;8LOwyk3Bx8oUiklGdtgtyJk7B9319ShYswqBiIivl5nJimMGCUR+hDHZ+feYx35FUH+YV6OdrkjT&#10;b9eRl4eOpjr449JJDBORmeimCZyFgUGgq7ICgfQZpg9Q5B7i8V5HmAm00OLLBg/BWb/HjMKGnHxX&#10;Uoi8dmBIlWcpJL7MUCpBNQaj0/J54GNDWLBoMQb7e1D72jtsDCchGPYH5Cxchv6GakNuDW+9icyw&#10;cEOWSpfC8GdHTkbRwuXobGvHAI+pfehxkuQE4zITdFmDQDpez2oaC/094r42Phk2AV4AjDKiumh6&#10;53109PWjeGoqfLfeiKoHnjCFt+zOO1iow+GVC4MKZHQ8Ml0RKN+9B1011TR/E2neyJwb+/pfBeTO&#10;Y76TCLOoTmTaaxBh9HFfFSz154aH+el3RqIkYzb6SQONL75i8jYwIQwVd21Fa2YQrUWl6GlvRu6C&#10;pfCF04xkQ5TjTIA3bBJK7r8PGBwkAQ4a89M3kWayeXZd12VcmrzOaBRv34zSTVsRpOLy0vS+mF0C&#10;vrAIVB94wJSVgjtYVsKj2EBORs1Lz6Hp+DES4wAaTp9CIOxWY35rxDhApZftjEfDqfdJ8IMYYENb&#10;umw1Mh2TcJoqMaT0UfmpYZALkMKCZRpleO79bZwLmwAvAOq7C8QnoqOsEJ1lZSQMVi6qkvZgED2N&#10;9VQeyQhFqC+NLXcMlYTUhCOGv2ej/sjrJJcIFlZeh5XO6tuyYK493AE/9PdImP6dD79bf48+5nxg&#10;3WPobyk//m0qGiuQl2kuWzAf2SlJxkwzbj787aP0fXSdz4KPP+fw3x898/Dvo2GOj3Uhn0ooM5qE&#10;kTED6O1Gxb798E6aAD+Vmhqk8nvvQYvXi76+buQvWkYCC6NpyHMnUzXOWYj2vBDOZvJ39KD0j+vh&#10;oRIPxCZAfoEapTcuTZExqH3yWdLrICr37EN2ON/XUPo+niZumX8mzUYlnnvMWPDxemX33Yv+9k7k&#10;Lp4D/y23oGD2QjRnnUT55s3opTJsz84mMZN42XjKYdsXFobSnXvQmhNCb0kp2hrrEIxPQh6JLuBK&#10;ogqOogmvQbUY5o8TRfPmIH/BXIu4L7KC/VOETYAXACmFABXgmaefRNPJ4whGOJA3fw56e3vQ9N5b&#10;8ExmBTXmh9WXFoyMRnBGOvpamlGzczeyJt1kfAJFjjms0D4qEFWiAJWKOuuNAzXPNVGZeZwCeuq+&#10;QblESK3ILOJ1jdO1/MTUJ6ZBgRFpFESQUgRmgINqzlRYnqflHTX1Sk6/mklg3HVE0lRSvuRpaMvL&#10;QUcoiJzkdJwmWefoWMXl49bMchl1n/OHCIL34f0tB1+Zn3pePTcbDBGV8Zs891kMnHFMqxN5DhFS&#10;AmrffBNl27bAc+vNyFu1Bp1+H3wz0tAaCGKgp4dm5ipkR6mrgWqW76D+9dfR+PJLqH3/PfR3tCOY&#10;nk7itPztlC96Lh+3SqfXFYbKl15AH99pycoVNFsjP0rHEHIUuotbk88abT7PQQc/y07urKloPX4a&#10;hSSqrIm3ouEplqVnn0XhwiVUtoPoCGTz2nxPfN8eElruFD5XfgCle+9Hb2MjWk5+gJyocFNGVAY0&#10;YCPCzHE6Ucnr9HZ2or+qiu8wmfmmflD1Q/Pd2WbxmLAJ8AKhwpTpnoKimQtYOcJRcf+DLLhA0dbN&#10;yJnMShfHisVC6YtzwRM2EVX33Y/OpkYUzpiHoPqZWLBzSD5eXkcd7R4ep8oUZMXWqm0eVcQhYtLc&#10;YrnSaHUyL/fJ0VpkIRcJD88ZJrOx0mkRq9U5rr/VP6SKK8WjyuM1Hf7xVEnJyJVPXFQYCm5bhZ7W&#10;FrS8/75ZFDzISuXl/XSt4Cfc53wgAvWT3GRm5pJQNU3Q504imSfyulQ6fOYg88zM6OCxo8+X75ye&#10;36zPK2JImYZQShoboIloevNtVD/+qHFxaS8txmBPF0JLV+B0+AQ+A9XTmvVoK/SiYN4S0w/b5g/C&#10;G8/GI/rjpOVzx5FE2LBQBSqydP3rh3CWhKm+RDU8I4+Vn54GTUTanji+G7cCxJ4fwWgWSF4a1V8c&#10;n5tquyUnD6FlC1C4eLkxjdv8XjaMJG5aDlmTJ6D++efRfOQNlG/YYMpZ5YMPwc/n1vtXf63KjiJy&#10;5yYmsQHIRA/N6OrXXrfuNyLdNgGODZsAPwNEZOqn8URFojmUj562syzMVBUTJyPTEYlgGEmQ6jBz&#10;8s1oOJaJrtwgTkdGIJOVN5+VTJVV07BMyyxSUGc9C72JckzCMiYvjx2e1SBfNoV5z2Pl0XEik2xW&#10;PIuYxk6jGQ0khkd5jdksEol347TC3WumxNB+b2wSsuIcyJ10C/JX/RGdZ6qQt2cn/OF8Ft7LH6fK&#10;cy4xnT/4PHLXEBlL6Rl1S5hn4DORZLTkZBYr6bCJPBJmlgd/l5kuv7e8iEgEqLYL52eYfr/sOfOQ&#10;l5CIruoKdHe0IrBwAUJsfEI0j+s9XtTuvw85ixYZgjnz4otUh1YjNXx95YOH97ZMYb3bySiM5fVv&#10;v4tplbPxR2kyapppyJGZGhPO9ESjwGFNfzS//Vvg9eUl4J04AdX33o+OzCA8E25Cydo/mvS1ZGbC&#10;64iCP9KBwtlz0FxRhoLp83Dm8SfN7+U0309HTCIBuk250TQ/EaFH+ZoxHQULljEdCSxbQ++dz2WT&#10;3yfDJsALBQt/ICoKoUkRNL9Woa2rC535RaYPp2TzOpRsuhOlt9/BFn0JSlesQFd9I86++ipC6SkI&#10;UHlo3rAhP1VktvJBqq/TJJpTNGtO08TTjBG5X2TxXiIDKQajNrTuRQRJksSqYzTP2BRyEd3I9A3B&#10;uERwa1QgryOVkB3OihUWSSUoQpXCZOV1RjENUopUZFJ8YeGoXL8ZFffsoNLQbyRAmWSjrn9BkMIz&#10;bixScJHw0zz13jIR2YQGNrLc1mCDZtMYoh51vpeELZ84BUCQEsyOdSArLAJ1zzyG1vePIZMNT2ha&#10;BvrOnEHn2QYUzJ4L/003o2LzNrSWFJrzyh/abwik7J574B/limTdm4o3LAynoichmJpuGo7M8PCP&#10;HSeYRoPvIIvvLIv549OAA1W8abxGHTsaIsj86BicopLPpeJsCYZQtns3sm68EcV3rDPpaz5xEp5J&#10;bEh5/Qaa+k2HXzOeB43+EPpam1E6d77xX/RTRYdccpdRmviO+N4CkVHw8rfs6KjP977GEWwCvECo&#10;wIcy2DK//jb6muuNW4LQQ8hEGejpQ1dfLwY7OtDXRXBfd3kZ6p57AgFWLLlbmIWGREBUKKeoXKoe&#10;eBBNLx9B2dYtpr9L5qY3nveTKiHxeVgZfGzdyzdvQgFJVa2/SPCjGQwfhyn8hnSkEFnhWLFDaVNQ&#10;snE9ytesJdlRIUg9MB1ZPC43nIRARSNHY/XPeZnGHKoyPyuYVlLTIuoyxz+89hCM4tH9eQ+/gyQm&#10;jCICHa80mvnQk8N4LTdKbr8T1Y89gfrHnkTOkuWssJrWxWeWihnjeWQaWwscqWuA7yCKKi01BV1l&#10;FShZfyeyb/oD8mbNR3drK7prq9nYTKXp6kBbIIAzDz0Cz803oen4++gfGGD+3Qafnnf4+lJHyouI&#10;cOQtX46GI2+hw+tH44ljyJ9HU3XUrB25yOTOXYAzr7yEhkOvomjBCjNyPvKYT4OCZWTRNC/fuA2d&#10;NNlDU6ZQAU7ku93CkgI0vv0efDf+ATnL2HhW16Bk7hxks9z0dLaip6CEjYHSy7LD68h5O5v5qS6E&#10;0pUrkD1tGhs+NnSxNK9H3NP0BY/428ZHsAnwAqEKUEISOfseK0pzM/o6ulC2cyfyly5F3oqlKFm4&#10;FPlLliJ3/my0nDyB3rZWFN22FqEkLTEZbwY+Qq5IVnqHWfin/o3D6C0pQ+HOzWgNZKFg9e2s4GGW&#10;j1eYAwGaiVWPPY72igq0vvU6OrKyULT/QaqQiSQlJ02fBFMBhtMnUhLxmfmmMudokpfsPYi2kiI0&#10;H3sbLazY1c++xAqkykNCcbiRN30WspN1vuVT5pUqjHQhZ/JEkpJM8Dia3+oLZEWiGsmcSJVB0pAS&#10;Cxpl6kBOehpyUpKZdp6rY3kd9VWq71EVULMwKleuRiPVcntNJdp9p9F86gOUH3zQOIoXRYiQSbpS&#10;eEPPMoxcKVPzPY7fea3Jk1G1/2F05+eyoeB9eO28eQvR391JUinjsfEklPXoqa5DICkJucnJ6Kqp&#10;QXtDI3Knz0CQys1L1am52n6Sry9qEioe3I++piY0vPgKcpevQEtBCE2vvmxMUalghbHyMC/zM6ah&#10;p6oKzW+9iponHuUznEB2XBKfWe5NbAiGnl3dF2YUlvn3cROU6Y0OR1Mmr//iC2YgJJvmfMnueywC&#10;fPEwTt50I6//Fs6++wHJ8UaUrbnD+C+2fvABnz2M79ia42xmrzDv6/g+Bzs7ULhlAzxUgnpn6i/V&#10;/WQe654mCMOHabAxDJsALxQsSJk0VfOnTEdfeyfaQl7kTphMEyTMtOwhmpiapyqH6K7SAjT7g0ZF&#10;yDQxE9xZMLOiI6hCYlC4bAlNtloU37Udp373T6h//Q3U7t+PwKRJlssNC3nz8WNGYtbs3gPvjZNw&#10;5sFH0ZabB098IklIiuLcgq3C7lXBp6lZ+7zcOoCmp56Fb3IkCjZsQXdVJfJmZyCLyqNk9Vq01Neh&#10;av1G5PAZclyJVDQksfnLEKKJH2Jls65HU4/7C9fegaqDB5A7JQUePmdhWgaq3yAxV1Sjq6gIVVu2&#10;0TyUa4YqKAlWRBkZjbr9B9A70IOW7BBy59CMkxPwlBmo2EJTOy0JmUy3IU6R7Kjn0T5fLJUoK3am&#10;K4rmYyLaC/NQQ+UsP0A/871k8VIM9PbjbE42iS0Jzb5M1Dz3IjKp/gqXLKM870dzfr51PdM9QFLg&#10;NkDlV/3E41Tqgyi/96AZWZY52V5UgLqXDsETRXXKd5fpiEJWVCTN7hf5rOVGZXmSpqDJexpF6Rmm&#10;QTNmcFwcPLyu5u+K+D5OfrHMs8koXbUaPY0NyF24wLjaeFhWyvfdbwiw5vHHqGAzgPpqBNfchsxb&#10;/4CGhx4177D6ycdIgDLLaSWoG4X5n79hHVM+iLbyCuQlpdNiYMPFxk0DbVKBMuWVBuNZMCIdNizY&#10;BPgZ4KPiKN691RTKqofvpzKYbEjCGpCgWmGrXL5sFX/vxRlWwuxJNGHNmrsxyCUJ+e9Yh8bXDqPu&#10;yQfQUVIKb2oi/BMnovHo2yihGZxFpZEd5UA9zSx9ag88gaxJt5KYHDgb8lAp+pEbxcpEVaLoIeem&#10;kYRBM6/m/vtNGuvfOMKKF859k9B4+BDNxDqEkklgkZPRFPBhoLUFRTMXspKzosvsjY1Ga5YfnXU0&#10;J6lcpfLUP5jDdHYVltLU70PR7NkIzFiAjsApklExOhsajEo5W0KzLiXdEIIGCjKptioPWP1vzR8c&#10;Qw6VV+jWySYvGo+9Q9VVhVxW+BCVqI/3HYsANVqtQaEAFaeHhFGxdSe6m8oRSJ+FfOZ1gIRVtGKF&#10;uX/LqfdQRKXZymfUIELg5ptRtG2HuX/TO+/Cx3dhTHp3Ek5TRVdt2WzOq3n2WWTfcjO8Eyehbu99&#10;6O/pQO6qNVRn6lNzouLRp1D34B40nw6i9Z234f39jVSdC9B+8jh8U/j+pOzdVN081gw+DT2HFOGw&#10;KjRbqt2Gt95FUxaVI9+RRsXVINY+/LBJR/l9u9Dw5LM46800Llfq/2t6932T/optW0y/rBmUIckG&#10;HQloDVmzW2rY8GRP0swWBVONRq7Kou5HQpYKNXEQpUpH5e14h02AFwgVYima5uMfmD6/0gWLTRgm&#10;mWg5xjSJRiZb5qoHHjWFtmrrNvgnsRKxwmdSkRXNW4aejlY0HDliyK69pALBxETkp6ej/XQm8mbM&#10;gvcWqoTVNHv6B9Cc7UdWLM1OTYeavQCtJz2ovmMjVSUrK1WJdwzCkJlaMGcWujvbMVBxhmSXaAgw&#10;MCUD9cffRvG9D8F302SULaHZONiPhueoLMIiqMI0EDAR5Xfcboiz8a33kO2Q+mIlJsmUUrn1dHah&#10;s6wSFSSHxrffRtXO+5BNFVa8aCkGO9rQTTLNX7iYKlad8pEIrliDge52dNaSsNJIjLyOJyoewYyp&#10;vPcgOorKaBLGIYdKK4vqTn2Q5zwP05VLU9WY7VFuU+nPHn6F+e6wlClVd97a1YYImo4exZmXX0T9&#10;m+9Q8YahIJKE+exz5rf6xx7n/aNIRswzEknOzOnobmlBV3EpciIm8Dkmo+TgfprSXSh98FnjZpNz&#10;662opAJTX27xH29Hw3tvkbjfxel/+mdU7d2LpteoEjUYQYJRlB/5d8rsNC4qKitM/zD5aSpczlzm&#10;4dlGFFO5ZU+mCuZxXuaTotqoPNU9eABnA0GU7LgboVsm8vnc6Cgv4y+gkl1sDUzRitB0udLb7wIG&#10;B9Dq9RuL4RT3G5ciEnyWlDeJ2PgJSo0yHcPpsfERbAK8QHjVxzV9Fgaa29BcXIhAIiuzFBKJyOqb&#10;kYe+C42ZmRjo66eZu4CtuMwWnktl13jsA1MZi5esQGj6DLRWV6BgwXJU7d6BhsOHWUEnmcnwradO&#10;YZDkVLh+E8lkAtUUK098MvxxKawwbNndLuSq704+bSPTyEKu6DN1zz5vmU179+FUxGRTIXNiEhFM&#10;SCGBuxCaRIX4tOVakXv7KmRSWeU6mHZWpBZvNs3VAZQsW0FiVJ8TKxIVaOXd95hrNp/2oeaV51C2&#10;7k6cnkjTn5WxYMZM9LefRVfNGeRkkMQVqYQKpvH4CfO8Vdu30+y1opz4b52Isu07zb1rXzhEMppg&#10;BjnyZsxm+hIshTP0PKq4GrGWv10gwon8225DX+tZFCxdixDNSa9bI9dRKF57m7neWX822gLZqFy9&#10;GidpigfU33biuPmtbAfToD49TXFjo3Xm+RfN/lKqp5yMDDS9dxydTH/5nh3waTYMnz133hL0dXag&#10;pbCAii2WZHgQLbx+iA3d2ePvo+CuzSTOichmI5Y3bSrziuk2ClPKTwrdMt1NYAbmU+2hQ2jPy+f7&#10;c5oBKEW0ziK5Nz7/LPpYXlo+eB/toVwEEliWqG5zp05DT3MD+kjKfjaSIeap/EE9JM3G1143jUjR&#10;+vUsMxHMQ7nGhPPefM/TM0xfoKbHaQRdfatjuRiNd9gE+Ckwa0ew0JhIw2rhWXm9k6icNm82Faf+&#10;2Sdwin+rgzyHldQnB19WnCCVTj8rqRxvg4lxJvim5oEWzZ+DwZ5utOTkUjXQVIoMQ91rR9B0+jSa&#10;jh1FaMYMnLjpJhTffjvQ34e20hIqRzkwR5s1IzxukmA0W39WgsJ5i1F2716Sb4Qh3+E0a4ZDMDEZ&#10;nUWlaG9rQ860dEPamjMqtwnNLfVH0WSn2dZXU4euujOsvDHIjww37iGlWzdRVAyiMdtjPT/v7Y+S&#10;mohDc2HQEGBnTSnK1q/j8TQnSQS5JKLC2zZRjQBtNHP9vEcmST+fara/t5PH1zFNrLwa6Aj7Awrm&#10;zkRfbYNRPMW3baBJ/AdkK67igfuNWhpJgAYkErP2Cgmp+eRptHp88JMAAjSzNcIsc7907XpDtB2t&#10;zWgh4cmJW1MR5Q7URvLSbwWrV5l+PH+kzPkM9FaVkdzaUP3ay2jhO6h5/nnkZcxHgOStAApZvG7j&#10;kcM8kybm/ffCd/MfSCyz0Z2Tj7M0gxtefAG+iVHwOSNRsedulKxcRXWrkXCpWKaXROhXQAOn+lUn&#10;kyAzMHCmAbX3H2CjMYHHJSDEdGbxfda98qJR/J31jah+5BGqWqaB761gyXL0sMx0l1dQwaea9+d1&#10;TEZO2nQMVNajq6SIZMwGkSSao4GYiDCUbd2OshWLcVrlhgQoj4GRo8I2PoJNgJ+C4Q5shVM3o3r6&#10;TgVR//IhzatH4e2raYpEIjtOU89ILCzQHv5etHIlq8wAzgaDbLFpHrEQZtMcq9yyxTJznn6OFYdm&#10;Myt0Xvo09HY2oLuiCTVb7kbFgwdR/9abbNlZ6d54DVm8ni8uwZCr/PbkfKuK1fjIAyiaM4eV5OOF&#10;288KmJMxDQNdXWgP5JqBBTka+7T2hBQqK4l8zCr3HSTR9aHV52Fl47nRkfClpKMjr9CYe1UPPYFs&#10;KjY/FYX6PKv27kZ/f6/57ewLL5rRR81GMNP5WOlqnnmOvw2gYvNdZoQ6QFVU+YilMM+ePAbv5FtM&#10;4xGaOR81rx9GT0s9+uuqWKnlGB6H+meeRzFJ0Kc+rhHPY55JJEeVV07TurOjmSS9gwqOCtPkOZ8p&#10;fBJKbltnyFmouGcv85u/UzUHXPHoqq02Sik0Z64xN4Mk++C8Wejl22gJkEAWLkJ+YhqfkyYsiVsu&#10;QplU2SU0U3va29HX1Y3iVSu4j+/spgko3b2T5/K53ngL1du3oOq5l1B6904qrnjLfUimKIlPI+CZ&#10;TGN2dALzeCJqDz6A3oYz8KdN4z5rXrjeXW4ETWBNv+M1OxsbkDd7Lkk4iiZ+GIruWGfKTJc/AE98&#10;PIk0Fnl6tmWaOgecodWQFaZphlTOtBwKFlgBer0JikbupAJlubUJ8BNhE+CnYtidgQQSzxZWPoAJ&#10;iVRmZeiUcjKFiwWc5GSWNtRsBpJLLclCn+rDR5BLQvK5FM/Ngcpd+9DF/TX3s4L+/n8hKyIWNY8+&#10;gzNUGYXbdqLq/h0oW7MW+WvkFNuPxkMvW64wQy4rUpde4sz+fSjdvpGmUxgrXbKpSMNpFgEGZ2Tw&#10;Pj1ozcy2FI+LYFp9VAn5ExwovWsjqh9/Bt1natDhz8SpWyYzLZMt8y4rixWxG3W33YkTk27i/aNQ&#10;RFLrJjGK9FsrS+GnevKZQQ6a/yQLuZR0ePwUrb3w00z3kCRy161E83sfoLe3D+3F+QimpCF/1Wq0&#10;vPsOCu57CD1n69D0+us0u6NR/vgjRlVnUfEMLzE6DKvi8h6TI3GGJl97eaHp5/KoUTIO0lTlJIQS&#10;mrz6dNafQX76LCqlMJxWn2JSMroa6zDQ2U1zcrrxVcwmeeYtWmTIsuWtdxH6w43meRTEQgErNMun&#10;gOTX9NxraMvPNyZ3acY8HLuVz5WeghaavmcOPo7iHXtQtmc3Spas5LtxGfM0h2nVfGflt8xejfpr&#10;MCM7MQU9VJzlLzyHbDZ+QabNuLLoGdXADI30Nr6tOeUkR74rEWAJ816fs+9L1caYvsZQpEx+q8+z&#10;9rlD8N36ezaoN9LymIGGw4eQv2yZaUi0IJQpE1LUQ425jY/DJsBPgUbyzNoeJEFvHAs41Vhg3jz0&#10;D/Sj9tVXEAyP4G8sxDKPdSzNNCmjhmeeMoW26uFHjM9ZwB1tfOdK79xo9nf6/Si84w7UvfsmWj94&#10;H0WpqcicdCuVySR4bglDzlSqk75OtJJ08hxutvCsoCz0wdTpqHrmWVQ88ChVnTre5W6hju+Pm8AB&#10;VfqKcvTWNyGb5njWJCqyyZOQl5CEsoceQu2TDzHdCaj74F2aXX2o2LkXtc+/iAYqm6Jt2y0FSIWY&#10;m5yB5oP7cebxR9Hs9XNvP6o3aVCHJEFS1mwWT2w0spwONL53zFTIig1bUcZj6p5/EkVT0qliXzfX&#10;666sQFPQi8IlS1G+eash07LHn0LlAw+jYt0W5FLFaZqYiXA84h3IHJbvZZCqqKu1AXU791DpTESW&#10;O5EKSwrPTYJhAyHH6IpiNLz9Bk7I5Oe18iJISCnJ6G2qR0/jWRNYQKv4eWiyZqekoruuHt3NjchN&#10;TWf+hxmTWlMaaw48iPoXn0Fe4hQ0vfq6pSqffAyVm+5GayAHVY8eQM4k5rXcfUi0/sgwNnKKKE2i&#10;puJTODGlS+avRs81kly85170NNUgOHMu8tio6FnNtDg9H9WhItT0kmjLtm4yloGWUVXfcdmWTbw7&#10;lR7VZlBmP0lQfavKj0Eq067qeuTfuRmV27bg7OuHWK7upEKkymXZUMMo8rO6FZSXI/LVhoFNgJ8C&#10;BRJQQMo8EpzpRKapoXU99CmlaZIVRQIU+ek3VVyt7sXCV33I6lyv3HUPz9EcX1ZsFb7EODQeecX0&#10;87QXlaHlqaeQk6iCPoEttMxcVh75CkY5Uf/Ec2Z2SdOpTJTd/yAaSLjNJKyanTtZ4Xk/mlry0cth&#10;xftYug1hRKHi7nsMybTk5qJ63+NoeO4F1J84imqqvBBNaj9N8vx5i9AZCKGjrBJ1TzyDbJHslClo&#10;OJ6F9pw8nHn3LRTvvpfqMxEFf7wT5Q/sMya1FiQyFdSt9MbzPCeKZ82i+ngVDe8eQtWu7QglTYNn&#10;0iTkJKegfPtOqqWdxk/t1E0T0fzuG+jr6UXTC8+geN5inKb6zNWMBjYiY80EyaIiqnv+GXTk5vMY&#10;mvJKg/rPYiJNR39Irh9ScDNmk+RSmSa5HCXgtMgoIRb9DSS6s018tmQEqQDNesARk1C84U4q+Sa+&#10;izxUPvM46p56xKjSsn33IZ8EK9ejvKVL0BrMQ1tdNdq82ajcuAVeKrOgGqAYWgTqa+R7kMlrBhmY&#10;NkWWlvWghknzfv3M7/bcPNSy8cqeNNkcowCvIimdI4I6rcGhebORMzT3WDM+vOHhKFm/3pSluiNH&#10;qP4V4SbeqOSQIxLlu/aivSSXpJzNhvF5vs+F8NOclkuWFVmI6pLfpaKlHkfnqw2bAD8VpqCxcGsd&#10;1kyaNd5JLjQffRVtBdms4Gms+DKbWFClwsyMDBZ2tvb5u/cM9UVtpUlMUnRpPQsWcBKHFIJGO73T&#10;ZiBEQlXII1UW9WUZc0/KQKGoSCy1vE7b++/S/CHxPfYICmcvoTqQ+USTVrM2pD5V6Uak2YDpVdSU&#10;sk070PzWUbQeo8lGsi1YvIIVhITMdGpUVUoimxU9l6pH81vNtajm1GeYPzWNSjLRkHGQlU1hpXxD&#10;52YNmXjq6A84SdiqZEyzR+G/olipSaRyn8mOYxpZaT1Utr5bJ8KbQNW5dw/6uzpQrgEELerDa3sS&#10;HMiKtSr+aD9AOZHnTZuJjpwTKL9tgxnxldkoVS53EGMys7KbqDi8fzbVn8JTKYSYiFJTCdveew+D&#10;Az3InjsfIT6nZrxoFF2zU/KnzyVh70bZgQMouWsL8tLTTT+hl3kgE1IhzUKJySgkwQfcyTjNRs8s&#10;Rs7zlb6AQ8/PdCov2MgNQ+nSAFFOmAs5VGcdvkwEqCiDkSQxkpzxG9Xz8TzjzK70R6hf0GrYzDof&#10;zJ/s6TPR09KAZn8WyTGJpr3euRpd5pmehe85JLLU4Eh0JMuq+kWZ70zDh2WD1x7uw7bxcdgE+CmQ&#10;6jMkqH4uVvqcyDiUbN0M/6KFrCTqf3LBE2+pxCCVicyZXBKcBiwqd+yielhIYtC1WPioljQ7xEvz&#10;MUh4WBEU5MCK60eMvLfIhcpCZOfluVpKM5OKTc7R1jGfXpjNKmLG9IqAlok8Fe82bhJSB8PHDHeK&#10;+3mcFnka3m/2sRIacpQZZfYN38+qUGN3qPMYVWL1gdE0NqYd8yJb/aZRcSjbvAUVTxxES14e+tpa&#10;UDBzDnzhVnqMGXvO9SwoHcVUNjl3rDGjtwoNlsv8GJP4R0HX9LDR8c2YheoHH0bOwvnwuqJgFqw3&#10;YL4wTzU44xOouEYvWCWy0T4dp7w6J51jKFZB53lIkkWR8Si8/Q545s015Cx/0LGOHw3NfMlSRGu+&#10;m5zVt6Pi4YMIJiaZNFjHDL0TqUij7qzr6r7D17Dxb8MmwE8DiUir75s4fiyIxqQh8eVFWEpF/YKq&#10;EGrxTYDTOBZa+eeJBMMmIIvbfGc8r+GgKRSOnDlz0HD0KJreOYpgxjT4TCQWKYdzCc0EEKDCkaLK&#10;dZAgWHFMsIBRx40FK0CCYu+RYAnFHjTh35nOsY6/mPAaZRiLAqU1gmptSrqJ2lK9fx+KZ85He2U9&#10;mo68TrKZdH6Vlc/i4bPkhSsUWCxOk8yV19Yz/lsQsSoP+T6oXoNONjwxfBckl08i3IsJo5L53tRH&#10;KSVqlBvL01jHjoSOs8oTrQf5lVJFnub5CoU21vE2PjtsAvw3oKAC8tbXYENmIgmF6sj00WhQhBUz&#10;hwTljWNhVYe8CjvNXTOamCAVRHNS5ihNoWBELM48b01t66ECypm1AJ6IMGOKjVmZeQ/1tykgqmLg&#10;iXCtOaxjHDsKlvqwFJAJMipFd16E8flh8kuqhGZ6MC4ZVS89gaId2+G98SY0HLwPg+1nUUBT3qOw&#10;TeephgIydZlPmsKmvz8xBuIoKB/Ut6j5sFJTChuloKc+9VsyP8c652JC/ZDaJx8AAAPdSURBVKSZ&#10;TLcvNso0itpn+h9HHTcaSrdZr5jPKT9GNcKa1ZHrYL6OOtbG54NNgJ8Cmb8mgjJbchGRzA8TmXmo&#10;FVckEWsFLipDtwhKhV6ko3BVvIYGNYYCj/o1+2LlWlQ9+jiKV6ylouRxrJTqUxv2NxwLSsPw+hya&#10;VTD697Gh68WTeJkmVryQ0sz9X0rlEeHwnhogKt5+NxpffRH+/3MTAovmo7+rmabcfpr2EZDj7nmp&#10;MOapyD9LAy7cqi9Lz3E+K5+Z/jUSsmkM+H4y2QjkkfysBm3scy4m9Hzq51OXgAIkmCg955Fuwbxz&#10;Hmu6B0jgZn0QE3n6iyfu8QSbAD8FIj45QZuOdkKh49WxrgpkIgC7FaBTJMnKrH4ptdhUKwrgqaAI&#10;hjhNhzZ/ZwXUoInp+1NfE1WhV6qE1zFLH464r4E51yJgre+hfdbAw6jjxoDmfirUvEWEFjGPddwX&#10;AaVZfaY5Ex2ouPdetH7wHvJI/B0VlWh+7yTVmCI6K+oM03aezyOYsE7MR30/n/6/YZgBCZKJlLDy&#10;OsR9Y62j8kVAjaUaRL3fYcI937SL7NUXqznmuSxjGpgyfbujjrPx+WAT4AXgoqgGmbVj7f8TgVTP&#10;CTmNR8WgYEoGat57HR35+ah99gX4NJc5UvOBqZjPW83a+FMuL181bAK0cVGhyffanoyzRsmzo+Ko&#10;jhMRpOoLOqLMOiAeEqDcVr5MZWrDxliwCdDGRYXUSoDmWq7bjaxYuX04oXVrFRzVOE3L0dsZTVPU&#10;HtG08dXDJkAbFxcabY6Lhy/aaRYzVww/uaIYR3CNEKsfSwMSWs9irPNt2PgSYROgjYsKM1opEjR/&#10;UwW6NQigvkG5g2iWggIGWIM7o8+1YePLhk2ANmzYGLewCdCGDRvjFjYB2rBhY9zCJkAbNmyMW9gE&#10;aMOGjXELmwBt2LAxbmEToA0bNsYtbAK0YcPGuIVNgDZs2Bi3sAnQhg0b4xY2AdqwYWPcwiZAGzZs&#10;jFvYBGjDho1xC5sAbdiwMW5hE6ANGzbGLWwCtGHDxriFTYA2bNgYt7AJ0IYNG+MWNgHasGFj3MIm&#10;QBs2bIxb2ARow4aNcQubAG3YsDFuYROgDRs2xi1sArRhw8a4hU2ANmzYGLewCdCGDRvjFjYB2rBh&#10;Y9zCJkAbNmyMW9gEaMOGjXELmwBt2LAxbmEToA0bNsYtbAK0YcPGuIVNgDZs2Bi3sAnQhg0b4xY2&#10;AdqwYWPcwiZAGzZsjFvYBGjDho1xC5sAbdiwMW5hE6ANGzbGLWwCtGHDxriFTYA2bNgYt7AJ0IYN&#10;G+MWNgHasGFjnCIW/z/a5dvz9yHw0gAAAABJRU5ErkJggg=="/>
  <p:tag name="ISPRING_PRESENTERDATA_0" val="VGVhY2hlciBDaGk=|R2nDoW8gdmnDqm4=|bmd1eWVuY2hpc2FsbHlAZ21haWwuY29t|aHR0cHM6Ly9ob2NjdW5nYmV5ZXUuY29tLw==|ezJBNTk0MTg3LTU3M0UtNDEwNS04QUJELTIwMDc4MDREOEExNH0=||SVNQUklOR19QUkVTRU5URVJfUEhPVE9fMA==|MQ==|||"/>
  <p:tag name="ISPRING_PRESENTER_PHOTO_1" val="jpg|/9j/4AAQSkZJRgABAQIAJQAlAAD/2wBDAAMCAgMCAgMDAwMEAwMEBQgFBQQEBQoHBwYIDAoMDAsK&#10;CwsNDhIQDQ4RDgsLEBYQERMUFRUVDA8XGBYUGBIUFRT/2wBDAQMEBAUEBQkFBQkUDQsNFBQUFBQU&#10;FBQUFBQUFBQUFBQUFBQUFBQUFBQUFBQUFBQUFBQUFBQUFBQUFBQUFBQUFBT/wAARCAH0AfQDAREA&#10;AhEBAxEB/8QAHQABAAIDAQEBAQAAAAAAAAAAAAYHBAUIAwIBCf/EAFgQAAEDAwICBgUHBwgIBAIL&#10;AAEAAgMEBREGBxIhCBMxQVFhFCIycYEVI0JSkaHBFjNicoKSsQkYJFeipdHSFyU0U1aywvBDY5Th&#10;k/EmOERzd4OVo7TD0//EABwBAQACAgMBAAAAAAAAAAAAAAAFBgQHAQIDCP/EAEQRAAIBAgMDCQcC&#10;BAQFBQEBAAABAgMEBREhEjFRBhNBYXGBkaGxFCIyUsHR8ELhFSMzYkNykvEkNFSCogcWRNLissL/&#10;2gAMAwEAAhEDEQA/APhUo+oAgCAIAgCAIAgCAIAgCAIAgCAIAgCAIAgCAIAgCAIAgCAIAgCAIAgC&#10;AIAgCAIAgCAIAgCAIAgCAIAgCAIAgCAIAgCAIAgCAIAgCAIAgCAIAgCAIAgCAIAgCAIAgCAIAgCA&#10;IAgCAIAgCAIAgCAIAgCAIAgCAIAgCAIAgCAIAgCAIAgCAIAgCAIAgCAIAgCAIAgCAIAgCAIAgCAI&#10;AgCAIAgCAIAgCAIAgCAIAgCAIAgCAIAgCAIAgCAIAgCAIAgCAIAgCAIAgCAIAgCAIAgCAIAgCAIA&#10;gCAIAgCAIAgCAIAgCAIAgCAIAgCAIAgCAIAgCAIAgCAIAgCAIAgCAIAgCAIAgCAIAgCAIAgCAIAg&#10;CAIAgCAIAgCAIAgCAIAgCAIAgCAIAgCAIAgCAIAgCAIAgCAIAgCAIAgCAIAgCAIAgCAIAgCAIAgC&#10;AIAgCAIAgCAIAgCAIAgCAIAgCAIAgCAIAgCAIAgCAIAgCAIAgCAIAgCAIAgCAIAgCAIAgCAIAgCA&#10;IAgCAIAgCAIAgCAIAgCAIAgCAIAgCAIAgCAIAgCAIAgCAIAgCAIAgCAIAgCAIAgCAIAgCAIAgCAI&#10;AgCAIAgCAIAgCAIAgCAIAgCAIAgCAIAgCAIAgCAIAgCAIAgCAIAgCAIAgCAIAgCAIAgCAIAgCAIA&#10;gCAIAgCAIAgCAIAgCAIAgCAIAgCAIAgCAIAgCAIAgCAIAgCAIAgCAIAgCAIAgCAIAgCAIAgCAIAg&#10;CAIAgCAIAgCAIAgCAIAgCAIAgCAIAgCAIAgCAIAgCAIAgCA/WtLiAAST3BcN5bwfclPLEMvieweL&#10;mkLqpxluZwmnuPNdzkIAgCAIAgCAIAgCAIAgCAIAgCAIAgCAIAgCAIAgCAIAgCAIAgCAIAgCAIAg&#10;CAIAgCAIAgCAIAgCAIAgCAIAgCAIAgCAICRac2+1DqzBtlrnmiP/AI7hwR/vOwD8FF3WJ2dlpWqJ&#10;PhvfgtTDrXlC3/qTSfDp8CxLL0Z7tU8LrpdKWiaeZZA0zO93PhH3lVivysoR0oU3Lt0+5DVccpR/&#10;pxb8vuTm1dHXStCwelel3F/eZZuBvwDMH71Xq3Ki/qP+XlFdSz9cyKqYzcz+HJd33JLQ7T6Qt+Oq&#10;sFG/H+/aZf8AnJUTUxnEKvxVn3aemRgzxC6nvqPu09De0+n7XSNDYLbSQtHYI4GtA+wKPlc156ym&#10;33sxZVqkvik33mbHEyIYYxrB4NGFjtt72eTbe8+lwcHhLb6WfPWU0Mmfrxgr0VScfhk13ndTktzN&#10;VXaG07cs+k2K3yk/SNMzi+3GVmU8QvKXwVZLvZ7wu7iHw1H4sj9dsboyuyfkn0dx+lBPI37uLH3K&#10;Tp8ocSp/4mfal9szMhit3H9efakQ+9dGShl4nWq8T0x7RHVRiQe7I4cfYVN0OVtWOlekn2PL1zJK&#10;ljk1pVhn2aECvmwerbO174aaG5xN55o5Mux+q7BPuGVZLflJYV8lKTg+tfVZolqWL2tTRvZ7Sv6y&#10;iqLfUOgqoJaadvtRTMLHD3gqy06kKsdum01xWpMRlGa2ovNHgvQ7BAEAQBAEAQBAEAQBAEAQBAEA&#10;QBAEAQBAEAQBAEAQBAEAQBAEAQBAEAQBAEAQBAEAQBAEAQBAEAQBAelPTy1UzIYI3zSvOGxxtLnO&#10;PgAO1dJSjBOUnkkcNqKzb0LT0b0e73fCye8OFmozz4HDincP1exvx5+SqF9ymtrfOFv78vLx6e7x&#10;IG5xijS92l7z8i49NbOaW0xwPitza2pb/wDaK3512fEA+qPgFRbvHL670lPZXCOn7+ZWq+JXNfRy&#10;yXBafuTYANAAGAOQAUARYQBAEAQBAEAQBAEAQBAa+86dtmoqfqLnQU9dH3CaMOLfce0fBZVC6r2s&#10;tqhNxfUz2pVqlF505NFV6q6N1rrY5JbDVSW6o7WwTuMkJ8s+0PfzVws+VVem1G6jtLitH9n5E/b4&#10;3Ui8q6zXFb/t6FKaq0FfdGzFt0oJIYs4bUM9aJ3ucOXwPPyV+s8Stb9Z0J5vhufgWe3u6Nys6cu7&#10;pI8pMzAgCAIAgCAIAgCAIAgCAIAgCAIAgCAIAgCAIAgCAIAgCAIAgCAIAgCAIAgCAIAgCAIAgCAI&#10;AgLZ2t6Oeotw5WVE8TrXa+RM0zcPeP0Wns95+AKjFdVLqo6GHw5ya3vdGPa/os2VrEsetcPWWe1L&#10;gjqfSHR/tGjaRrLeIYJ+HD5zF1kr/e8kH4DA8lh3HJC+xD3ru7WfBRbiuzVeOWZra55R1LmWc02u&#10;3JeBsrhoevo2F8JbVNHczk77P8FU7/kViNpF1KLVVLho/B7+5tnWjilGo8pe76Eec0tcWuBBBwQe&#10;5UGUXFuMlk0S6eeqPxdTkIAgCAIAgCAIAgCAIAgCA9IYZKiVscTHSSOOA1oySvajRqXFRUqMXKT3&#10;Jas6ylGC2pPJEgh27qLhTuZWmFkUgw6J7esyPAjsWxrHkPf1Eqlaoqb8WvDJeZDzxenTl/LTbXTu&#10;Ks3C6HNFeI5KrTddDba/t9HkYW08h+GSz4AjyV/tcGvrWOzOuqq61svxzeff4k5ZcsHTajcwbjxT&#10;zf0zOXdZ6Fvm393dbb9b5KGpxxMLsFkjfrMcOTh7vjzXacZU5bMlkzZFne29/T523ltL07V0GgXU&#10;zggCAIAgCAIAgCAIAgCAIAgCAIAgCAIAgCAIAgCAIAgCAIAgCAIAgCAIAgCAIAgCAIDYWOw1+pLj&#10;HQ22lfV1UnYxg7B4k9gHmVjXFzStabq1pZRR41a0KEHOo8kdM7UbD0WnqmlmuAjuV6kcA0ubmKnP&#10;6IPaR9Y+HLHfra5xW5xu5hY2nuxk8ut9b6ur1KLiWMSnCWx7sF4v84HUluoIbZSR08LcMaO3vce8&#10;nzW9sPsKOG28bagskvN9LfWzUtarKvNznvZRu4PTh2k241PVWC4X2euuNG4srG2ykfUMpnA4LXvA&#10;4cg8iATg8jg8l7zuacHk2ZdLD7irHbS0fEsrbTeDRu8Vndc9HagpL3TMIErYSWywk9gkjcA9me7i&#10;Az3L2hUjUWcXmYtWhUoPZqRyNzfNM0t6aXkdTU45StHb7x3qrY1ybtMYTm1sVeiS+q6fXrMq1vql&#10;s8t8eH2K/ulnqrPN1dRHgH2Xjm13uK0LieEXeEVebuY6dDW59j+m8t1C5p3EdqD+5gqGMk+o43yv&#10;DGNL3Hsa0ZJXpTpzqyUKabb6FqzhtRWbZuaTR90q8EwCBp75nY+7t+5W605I4vdZN09hcZPLy1fk&#10;RtTEben+rPs/Mjb0+3hwDPWYP1Y2fiT+CttvyAeWdxcd0V9W/oR88Y+SHizMbt/QD2p6g+4tH4KX&#10;jyCw5fFVm++P/wBTGeL1uiK8/ueh0FbcY6yo9/GP8F7f+xcLyy2p+K/+p1/i1fgvzvPJ+31ER6lR&#10;UNPmWn8FjT5BWD+CrNduy/ojusXrdMV5/cwanb2VoJp6tjz9WRpb94yoW55AVUs7aun1STXms/Qy&#10;oYxF/HDwNPWaVudEC51M6Rg+lEeL7hzVQu+S+LWacpUXJLpj73ktfIkad/b1dFLLt0NSQWkgjBHc&#10;VVmnF5MkN5+LgG1sunaq9PzG3q4AfWmcOXw8SrPg3J+8xmedNbNPpk93dxfUu9owbm8p2y97V8Cw&#10;LRYqWzRcMDMyEetK7m53/fgt9YTglng9PZt4+898nvf2XUio3F1UuXnN6cCEbt9Inb7ZCFh1fqOn&#10;t9VI3jioImumqpB4iJgLgD9Y4HmpmpVhT+JnWja1rj+nHM0W0fS4203q1A+w6fvE0V7DDIy33Gmf&#10;TyzNAyTHxcnYHPAOcAnGBldadxTqvKL1PSvZVreO1NaFg690La9wNPzW26UcVW0guiMg5sdjtae1&#10;vvCjsVsZXtu1SezUjrF9fB9T3Nd+9I9cOv6uH11VpSy49hwxuZspcdEvlraESXCzgnL+H5yDyeB3&#10;fpDl44WucLx2levma/uVOHQ+zr6vU3lY4pTukoT0l5Ps+xWitRNhAEAQBAEAQBAEAQBAEAQBAEAQ&#10;BAEAQBAEAQBAEAQBAEAQBAEAQBAEAQBAEAQBASbQmgbnr66iloWdXAzBnqnj1Im+fifAd/uyVE4j&#10;iVHDaW3Ver3Lpf5xMK7u6dpDanv6FxOq9GaHtWhrY2kt0IDyB1tQ8ZkmPi4/h2BacvsQr4hU5ys+&#10;xdC7CgXN1Vu57dR9i6EbjT2pWxbs6e0+zHWz01TWy+TGN4Wj4ueT+wr/AMhcOVa5nfT3Q0Xa9/gv&#10;UquLVtmCpLpJvvdqiq0Vs5re/UJe2ut1lrKmncwc2ythcWO9wdgnyC3XUlswbXArtvBVK0IPc2iq&#10;+iJoa16N6Nmj5aSmi9NvtK26XGrLcyVUsuXAyO7XcLXBoz3D3qHqrYoQS6dSVrTdS6nn+nRGh3M6&#10;LNPVX1utNr7l/o61/TjLKqgaGUdZ4snhA4SHEDJAOfpNfyxhxnKDzizKjWTjzdZbUTabS9Ld7tSx&#10;aC3etTdBa8ADYZpTi3XPuDoJSSASfokkE8g7PqiZo3Uanuz0ZH3Fg4rnKD2o+aOj6qlhrYXQzxtl&#10;jd2tcF63NrRvKTo3EFKL6H+eZGQqSpS2oPJkcj0DRtq3SPlkfB2th7MeRPeFr6nyEsY3DqTnJ0+i&#10;O7ub3tdmT6yYeLVXDZSWfH9iQUdvpqBnDTwMhHfwjmfee9Xy0sLWwjsWtNQXUvV733kTUrVKrzqS&#10;zNRrDcDTO31B6bqa/wBtsNLgkSXCqZCHeTeIjiPkMlZspxgs5PI6wpzqvKCbKL1L/KE7NWKoNPQX&#10;a46oqRnMNkt0khz5Ok4Gn3gkLCqX1Cks5S0JOlhV1VeSjl+dWZEqv+USpqjjdZdptZV8QGWPq4WU&#10;4d9nGPsJUNU5SYbSeUq0f9S+5K0+Td7PXZfg/wBjEd/KDX5sTZDslfeE8gBcGk/Z1WQsdcq8Lby5&#10;6Pie/wD7WvMs8n4fuZ9J/KK2ild/r7bDW1rZy+cgpGTtHxLmLLpcocOrfBWi/wDuX3MWpycvaf6f&#10;J/Ym2k+nxstqmQQSanksNWTjqLzRywY978Fg+LlMwu6M1mpEVUw26p/pz7C89P6ns+rLe2vsd2ob&#10;zQu9mpt9SyeI+5zCQspSUlmmR0oSg8pLJntX2eiuYPpFOyR318Yd9o5qKvsIscSWV1SUnx3PxWp7&#10;UrmrQ/pyyNLBoKjirOsfK+WAcxC7x8z3hU2hyFsaVzzs5uVPoi/q1vXcu0k54tVlDZSyfEkMstPb&#10;aN8kj4qWlgYXve8hjI2AZJJ7AAFsWFOFGChBJRW5LRIhW5Teb1bOXNY9JzU28WoqrQ+wFDFdamJ3&#10;V3LW9Y3/AFbbgeWYyQRK7tIOCDj1WvGSMWVaVR7FHx6CWhaQoR527eXCPSza7bbB6O2Rqpr1XyO1&#10;9uVVO62t1JeB1sjZT2mMOJ6se4l2ORdjAEVc3lGzzUfeqen5wMqKrXuS+Cn0JFT9NG4SWuxad3Hi&#10;d1ep9OXmlmpayMAP6viJdEf0CcHHl5nMNb3darcbc5ZkxSoU4wdGK0aO7FfCilT3+Fsd4ro8At61&#10;3LuwT2L5bxymqOKXEY/PLzeZfrSTlQg+pHP27OxjZWTXjTVOGSAF09ujHJ3i6Mdx/R+zwNmwXlC4&#10;tW969OiX3+/iXTD8VyypXD7H9/uUG5pa4gggjkQe5bI36otx+LkBAEAQBAEAQBAEAQBAEAQBAEAQ&#10;BAEAQBAEAQBAEAQBAEAQBAEAQBAEAQBATDbbbms3CvHUxl0FvhINTVY9gdzR4uPd9qg8VxSnhlHa&#10;es3uX50Ijr29hZ083rJ7kdXad05b9K2qK322nbT00fcO1x73OPeT4rTd1dVbyq61aWbf5kuo1/Wr&#10;VLibqVHmzZLEPArCy3GSDpmaZgcfUmsssLR5cE7/AOLVvvkKksLk10zfpEqWLZ8+uz7nQG91uN42&#10;Y19QAOJqtP3CABhAJ4qaRvLPfzWwaizhJdRF272a0H1r1K26JNx+VuivtvUcRdwULqfJdxfm5Xx4&#10;z5cGMd3Z3KIra0IMlaq2buoiCW3pG3exawuVLfYWVtrbVSRBsDAyWnAcQOH6wGOx3PzWp6XKSvQu&#10;pwuVtQza03rXo49/ibLq8mqFe1hO2ezPJPXc9Onh3eBZ2rdF6F6ROifRLrS019tUmTFM31ZqWTHt&#10;Md7Ubx4d/YQQcK/29zSu6aq0ZZplDq0riwquFROMl+d6Kct+rdy+hq5lNffTdzdn4jwx3OMcV0ss&#10;XcJB9ONo5czjAGCzkwzFG6lT92WqPCrb0rzWHuz8mWjq3pvbV2DT9srrTeX6xuV1aDQWSwRGetmc&#10;eQa6Pl1Rzyw/Du3AKkpXNNJNPPPgRsMPryk1JbKW9vcUPuTvVvfraB4rq+k2dtc35qzUP9Kvb2EZ&#10;BlecdR3c/m3jtDHBVTFuUFPD04yfv/Kt/e+j16i0YbgkLl5xW0vmeke5dPp1lHx7WWOW4yXG6el6&#10;huUh4pKy8VLqiSQ+Ls8nfELVt3yhvrlvZlsLq3+O/wBDYVDC7agktnP84biz9NU1FS28R0dJT0bW&#10;nDmU8TY2k9xwAFQL2VWVXOpJy7W36lkoKCjlFJdhtlgGQEAQEd1jYrVd6Rvyhb6aseTwt6+Jr+Xf&#10;2hS+HXNxQn/Jm4rqbRiXEKc45Tin2orun21p7BcxddJ3a6aPu7DllVaap8fPzGezyBAV9tOU19bN&#10;bb2l16PxX1zK1cYRbV1lll5rwZcGhemTuvtfJHDra2wbjafZhrrhbmNguMTR3loAa/A7sZPe9bCw&#10;7lZbXLUKr2X1/fd45FJvuTEoJyofndv9TodvTp2ck2+m1W3VDOGMiM2Z0ZFyMpGRGIO0+HGPU/SV&#10;19qpOO1mU/8Ah1wqnN7Pf0eP4yvBoncnpevF13DkqttNpGuEtPpaCQx19zYDkOqnkAtae3BHhhuc&#10;SHHltVU51XswX5qZalSs3sUFt1OPQuz8+xZ131hpbaDSFPYtNUdPp6w0zSyCnpGcMkp7+EdpJ7S4&#10;nJzklVPFMep29NwpPZj5vs/PAlsPwive1dqa2peS7fsVJpzda56n11R0jI46e2zOc3qOHieQGk5L&#10;vHl3clry3xWtc3cYJZRfR3cS+XWD0bSylUbzmste/gaHpixen7fabtWOL5U1NQ0XCWcYdxcZxjv9&#10;n49ivlgtqsU9PZTfBHdq2KUAqe+P6y81zv8Aznj7yvlnG585idzL++Xqy/Wq2aEF1IwVCmUVHvBs&#10;1DqKGe82WERXZoL5adgw2pHeQO5/8ffzV1wPHZWrVtcvOn0P5f29CxYbibotUaz93jw/Y5tex0b3&#10;Nc0tc04LSMEFbVTTWaLsnnqj5XICAIAgCAIAgCAIAgCAIAgCAIAgCAIAgCAIAgCAIAgCAIAgCAIA&#10;gCAICRaF0RXa8vkdvoxwRj156hwy2FneT4nwHefiVF4jiFLDqDq1N/QuL/N5h3d1C0p7c+5cTrnT&#10;GmaDSNmgtlui6uniHMn2nu73OPeT/wB8lpS7u6t7Wdas82/LqRruvXncVHUqPVm1WGY4QFPahf8A&#10;JnSy21rezrovRs+8zN//ALFvPkFPOwqw4Tz8UvsVXF1/Ni+r6nXd5t7bvZ66hcGltVBJAQ8ZGHNI&#10;5jw5rZjWayIOL2Wmc0dAav8ATuiTpqAnJoaytgI4ccOamR+PP84oZ62q6mTt2sr2XWl6FK7kU/om&#10;4OpI8YAuM5A8jISPuK+e8SjsXtZf3P1N6YZLbsaL/tXoYul9d3Pb+tdcrdXCjawZmEh+ZewcyHg8&#10;sdvPu7iF1sry4s6qlbPV9G/Pqy6fzI7Xtlb3tJwuFpx6V1p/nWTal3o3F6VNLPZtuaSPRWlYAYr5&#10;rqucTGwY9eOlBAy7h55zkZGSwYc7eNpztWgq1ylTyWcs3ou/8yNO3NG3s6zhCTqPP3Ulq/zzPLTl&#10;i0RsXRPtu29CZLs5hirdYVw466pJ9oRE/mmH9EDOB3jiOtMd5YpZ2uEPJbnU6X/l4Lr38Mt5dMM5&#10;PTq5XGJ68IdC/wA3F9W7jwIffLa6pfJVsJfK4l0mTkuPefetb0Lpt7NR559Jd6lJJe4iPqVMQ2mn&#10;5+CrdHnk9v3j/srAvI5wUuBkUXlLIkShjNCAICOX6frK3gzyjGPief8Agpq0hs09riYNZ5yyNYs4&#10;8D7a3HMrq2ZdOnlqyKaj25ortcoLzbZpLHqOllbUU9zo/Ve2Vpy1zgO0gjt7fNWHDccusOajntQX&#10;Q/o+j06iOvcLoXsXmspPp+/Esu2dNTVtLTQaa3EpYG3sAMo7zFhlHV45cb2jAD+zswOfY3kDer7F&#10;quI2vtFm9vZ3x6V1tdP5kUe3wOjaXPN1/dT6ePUn0Gtut3rL3Wvq66ofU1D+17z2eQHYB5Bapq1q&#10;leTnUebNlUaNO3gqdJZIlGz8PW69oXf7tkrv7BH4qTwiOd5F8M/QiMbllZTXHL1Nz0hWfKev9j7Q&#10;RxNqtaUUr28eCWMe3iIHueef+K2zhkc63h6msar2aNR9TO5FfiilP1knW1c7/rPcfvXyVdz5y4qT&#10;4yb8WbEprZhFdR4rEPQICk979o/lFk+orLD/AEpoL6ymYPzo75Gj63iO/t7e2/cn8b5pqzuX7v6X&#10;w6n1cOHZutGF4jsZW9Z6dD4dRz2tmlwCAIAgCAIAgCAIAgCAIAgCAIAgCAIAgCAIAgCAIAgCAIAg&#10;CAIAgCAyLfb6i610FHSROnqZ3iOONva5x7F5VasKMHUqPJLVnSc404ucnkkde7b6DptAaejo2cMl&#10;ZLiSqnA9t/gP0R2D7e8rSOK4jPErh1HpFaJcF930mur27leVdt7luRK1DkeEAQFLbxv+TN5dobln&#10;DRdmMef0RPBn7nFbj/8AT+ecLmHDZfjtfYreMLWD7fodnrbpWzlboHtNJtRr6zuBa+06zuNJwOkD&#10;iABC7u7OZcOXIkEqJSzt5rgydvH/AMRTlxivqVbvmyO2bm6jdK5sUTZGzPe44DQY2vJJ8Oa0HjVN&#10;/wASqwis22vNI3VglRPDaUm9En5NlfbVbVVXSSuFRfL5UTaf2cs0pNTWEmOS7yNP5qPv4c8iR2Zw&#10;PWPq37CMIt8Jt3f37SyWbb6OpdfRp2LrqWL4vVu6qsrJZye5cet9X+7Ls1hruK422l07p2gj0/o+&#10;3tEVHa6VoY0tHY5+O09+OfPnzOSdacoeU9fGZ8zS9ygt0ePXL7bl26llwbAqeGrnqr26z3y4dS++&#10;99mhD1SS0hAR29W/0eXrox8288wO4qZta22tiW9GFVhsvNGHQSdVWwu/TAPuWTWW1Tkjyg8pJkuV&#10;dJIIAgIhWydbVzO8XnH2qx0lswiuojJvOTZmWi2elh0kg+bAIb5n/wBli3Nfm8ox3ntShn7zMIgg&#10;kHtCzN5lBAa3UGnbfqi2S0Fyp21FO/x9ph7nNPcR4rKtbqrZ1VVoyya/Mn1HhWoU7iDp1FmiB2K9&#10;122l3p9OX+c1NmnPBbLq/wCj4RSHuxywe73ezY7m3pYtSleWiyqL44/VfnnviKNWdhUVvXecH8Mv&#10;o/z9ukNjoes1hM8j83RvdzH6TB+KwsEjnct8E/VHhj8srRLjJejNpuHGbt0ptgbaMkMrq+tcODiB&#10;6uJj2n4cDufd29y2zhCzq/nWa0unlbVH1Ha8r+rie/6rSVcqs+bpynwTZTIraaRTi+RDYwQBAEBz&#10;Lvltn+S10+WLdDi01j/XYwcoJTzI8mntHxHgts8nsW9spezVn78fNfddPjxLzhV97RDmqj95eaKp&#10;VyJ8IAgCAIAgCAIAgCAIAgCAIAgCAIAgCAIAgCAIAgCAIAgCAIAgCA6J6Pe3rbfbvylrof6XUgtp&#10;A4fm4uwv97v4e9av5TYm6tT2Kk/dj8XW+Hd69hTcYvNuXs8Hot/b+3qXOqIVkIAgCAo7pPv+T26K&#10;unZ6HdQeLw9l3/QtqcgJ5XNeHGKfg/3IDF17kX1na63YVY5a6IQ9B170ibKMNZBrKpqmRtZwhomM&#10;hGPgwD4eajoLNVY9pNXb92hPqXkVDupox/SS6T130bbK51JpGzshqdWXeFwAiYxjQadrjy4zw478&#10;EOJBDHA0+hhVJ39TEK7ySS37kktX+btWWx4nUoYbTtaa95t5Ljm9F+b9CZ651jR3GkoNO6co2WjR&#10;9nYILfQQt4WkN5dY4d5PPt58z3kk6h5Tcop41W5qj7tCHwrj/c+vhwXXmXnA8FWG03Vra1pb3w6l&#10;9ePgQ9UktIQBAedRA2phfG8Za4YXaEnCSkjhpSWTIlJG6mnLHe0x2FYlJTjmukjWtl5ExVbJMID8&#10;7EBD4IXVVQyMe084VknJU4uT6CMS2nkS6GJsETY2DDWjAVdlJzbkySSSWSItU/7RL+uf4qwQ+BHB&#10;5rucBAarU2m6LVlmqLbXx8cEo5OHtMd3OafELMtLurZVo1qT1Xn1Mx7ihC5punU3M33RC1PPa9Y3&#10;fRmoJx8t0lL/AEKZ5x6ZThwORntIGPPGe9rlf7e3o1JvELXSE1qvll0r89GiiYnVqxpK1rb4vfxW&#10;WhatPGLj079tIsNJt1grqz2sEcbJos4/77/BXXBl7+f5uKbfvK0l1tep2Pdn9Va6x/1YXn+yVOYr&#10;Pm7C4nwhJ/8AiyrW62q0F1r1KkXymbBCAIAgMO8Wilv1rqbfXRCalqGFkjD4eI8CO0HuIXvQr1La&#10;pGrSeUluPWnUlRmqkHk0cca20pUaL1JWWqoy7qnZikI/ORn2XfZ94IW88PvIX9vGvDp3rg+lGybW&#10;4jdUlVj0+polImUEAQBAEAQBAEAQBAEAQBAEAQBAEAQBAEAQBAEAQBAEAQBAEBLtr9Dya71VBRuD&#10;hQxfPVUg7owezPi48h8T3KExfEFh1q6i+J6Lt/beR1/dK0oufS9F2nX8MLKeFkUTGxxRtDWsaMBo&#10;HIALSMpOTcpPNs1y25PNn2upwEAQBAUp0tKXr9tKOUDnDconZ8jHIPxC2LyFns4nKPGD9YshsVWd&#10;BPr+52FYK75TsVurM59Ipo5s+PE0H8VvsqBwpf8AeR/R53d6T0lHGJ7/AHKos8dloy7jdLWTwPLS&#10;1n0sCUvI7+AN71Fyqc1OpxeRY4UPaaVvnuWefYmTGk0Wej5spatFOm6/Vl/cbvqSu4uKSWV5yWl3&#10;aQCOEHv6tx+mVrHlxiXsVpDDKT96prL/AC9C735J8S48mbX2+7nfzXuU9I9vHuXquBCFow2oEAQB&#10;AEBob7Tf02F4H5zkfeP+wpa0n/LafQYdaPvJ8TfKJMwIAgNFp+m+fmkI9j1R7/8Av+KlbyfuqK6T&#10;Eox1bN1NIIYnvPY0EqMjFyaijLIkSXEk9p5qxJZaHQLkBAEBDtwKO4Wx9u1fYX9TqDT0vpcDsZ6y&#10;MfnI3DvBGeXeOId6tGAXyt6/s9T4KmnY+h/T/YgsXs1c0duPxR9Okvno26wot3OmHBqeg4jRxaBE&#10;jQ5ocIpHVLA6Pi7i0ySD3td3LcWE03TlJPoz+hqPFPdt0uv6M7V1K/q7DWn/AMsj7eS78o583hNw&#10;/wC1rx0+pAWSzuILrKsXzEXsIAgCAICst9dA/lVpv5RpI+K525peA0c5Iu1zfMjtHuI71bOTuJex&#10;3HM1H7k/J9D+j/YncJu/Z6vNyfuy9TlxbfL2EAQBAEAQBAEAQBAEAQBAEAQBAEAQBAEAQBAEAQBA&#10;EAQBAEB1XsZo/wDJfRcVTMzhrrliokyOYZj5tv2HPvcVpzlDfe2XjhF+7DRdvS/HTuKBitzz9w4r&#10;dHT7liqrkMEAQBAEBVvSWonVu0lyLGF74p6d7WtGSSZWt5fvK7cjZ7OM01xUl/4t/Qi8SWdtJ9nq&#10;dPaJtdTZNGWC3VhDqujt9PTzFvYXsja12PiCvoopZxtRbZ0W6H8pHqm8PDai0aTpqK4VeB826tbT&#10;Rsga497mkl3Ps6ojuUbsKdy5PciwOq6WHxit8s13ZnvuNqh2sdaXS58RdDJKWQeUTfVZ9wz7yV8t&#10;Y7iLxTEa11no3kv8q0Xlr2m8MIslh9jTt+lLXter8yNqBJgIAgCAIDErafr5KU/VlyfsJ/Be9Kew&#10;pdh5zjm0Za8D0CAIDFoIOoNQPGUu+BAXvVnt7L6jzgss+0195uAePR4zkZ9cj+CzLWi1/Ml3Hdmp&#10;UkdQgCAID8IDgQQCDyIKbgb3+Tzs9Jo/pG69s7jwSvswloGucecBnjc4DxwXNHjyPmvoHk5ee220&#10;ar+LLJ9q0f3NK8prd209hbs/VafY7/1TC+ewVjWe0Gh3wBBP3Ar35T0Z18HuIU9+Wfcmm/JMqdhJ&#10;RuYN/mehVy+Zy8hAEAQBAO1Achbt6P8AyN1pV08TOCiqP6TTYHIMcTlvwOR7gFu3Bb726zjOT96O&#10;j7V0961Ni4dc+026k960ZDFPEmEAQBAEAQBAEAQBAEAQBAEAQBAEAQBAEAQBAEAQBAEAQEr2w0mN&#10;Za0oKCRvFStPX1H/AN23mR8Thv7ShsXvfYbOdVfFuXa/tv7jAvrj2a3lNb9y7TsVrQ0AAAAcgB3L&#10;Ru81sEAQBAEAQGru9LBeLpp2yzMEvyjdaf1D2FsLvSX58uGAj4hXnkbbSr4vCot0E2/DL1ZFYnNQ&#10;t2uOheVfXQWyhqaypeIqanjdNK89jWtBJP2Ar6Gby1Kak28kcddGGuqKfo9bj7pVjTFdtd3usrGP&#10;PtCIymGNo/Ue6bHcB2dipuOXjssGublfFJNL/u93yzzLpZ2yucWt7X9MMs+5Z+eSIYvl03meNZWQ&#10;W+lmqamZkFPC0vklkdwtY0cySe4LvTpzqzUILNvRJHWUlBOUnkkVOdcaq3SqpYNFMZZrDG8sffq2&#10;PLpcciImEfhnzaVdlh2H4NFTxR85Vf8Ahxe7/M/zsZBe03N82rT3YfM+nsX53GV/oMnqWdbXa61L&#10;UV2Pz0dXwMBzzw3ngeQK8f8A3JGD2aVnSUeGzm/HT0O/8MctZ15t9ph1VPuBtZ/S4q5+ubAw/PU8&#10;7SK2Jn1g7mXY959w5kZEJYPjX8uUPZ6r3NfA3wa0y8u17jzkr2x95PnYcP1L7/mhYmj9Y2vXNliu&#10;dqn62B3qvY7k+J3e1w7j/wDMclVL+wr4bWdC4WT8muKJe3uKd1TVSm9DeKPMkIAgPwkNBJOAO0pv&#10;Bo7jdzKTHAS1ne7vKlqNso+9PecZkB1tuBS6SMFJDA+5Xqq5U1vg5vdnsJ8By+PwOLRh+GTvc6kn&#10;s0475Pd/uRl3extsoJbU3uSNBFovV+qv6TqDUk1ojfzFus54OAeBfnn8eL3qSlf4dZ+5aUFNr9U9&#10;c+7/AG7DDVrd3HvXFXZ6o/f/AHPqXau62vMth1jdYJ282x18nXxu8iMAfHBXCxmhW927tYNf2rJ/&#10;nejl4dVp60K8k+vVHvp3cOuobzHYNXUjLdc5DinrI/8AZ6ruGD3E/j3HAXndYXSqUXd4fLagt6fx&#10;R/b813nehezhUVC7WzJ7n0MsFVkmQgMHSWojt30j9r9VcXV009cbJWOPZ1dQCxufIF7nfsrZXIy6&#10;2Ks6D6n9H9Cicq7bnbdVF+Zar6n9PJGCWNzHDLXAgjyW46kI1IOEtzWT7zSybi00VBUwmmqJYXe1&#10;G8sPwOF8lXFF29adGW+La8HkbEhJTipLpPJY53CAIAgCArHf7STb/o11xiZmrtZMwIHMxHAeP4O/&#10;ZVt5N3rtrzmZfDU07+j7d5O4RcczX5t7pad/R9jl1beL2EAQBAEAQBAEAQBAEAQBAEAQBAEAQBAE&#10;AQBAEAQBAEAQHQ3Rp016NabjfJWYfUvFPCT9RvNxHkXED9hax5V3e3VhaxekdX2vd5epTscr7U40&#10;V0av8/N5dSoRWAgCAIAgCA1OlZRdOkBZ6In1bXY6q4EfpySxwt+7rPtK3RyAtsqNe5fS1HwWb9UV&#10;nGJ+9CHeSfpVX92mejjuLXNdwPNlqKdrs4w6VvVAjzy8Y81tGu9mlJ9RE2cdu4gusqF9A3R3RI2p&#10;sUeGOqLfSVUrWgD1nQ9bIOXb68vb34Wq+XlbmsKoUF+qWfck/q0bC5LU+exSvWf6U14vL0TKyWhT&#10;bRotZ6Po9c2U2qvmqYqR0rJJG00nAZA054Xcjlp8Pd4KRw+/q4bX9oopOWTSzWeWfSusxbm3jdU+&#10;bm3l1G1oKCmtVFBR0cDKalgYGRxRjDWtHYAFhVas603UqPOT1bZ7whGEVGKySMheZ3CAjFj27tOm&#10;9VXK+24TUstwjDJ6SN4FO52c9ZwY5O+OOZ5cypi5xW4u7WnaVsmoPR/qy4Z8P24GFStKdGtKtT0c&#10;t66O3LiSdQ5mhAEBortcjM4wxn5se0R9IqWtqGytuW84ZrFnnU0Fr0XbrVqG43tvW1FxrT60tQ4O&#10;6puPYZy5D/AKSrX9atbwtXkoR6F09b4sxKdrTp1ZVt8pcejqRv1GmWEBpdV6St2s7U6guMRczPEy&#10;Rhw+J31mnuKz7K9rWFXnaL14dD7TFubandQ5uov2NnQUgoKGnpRLJMIY2xiSZ3E9+BjLj3k45lYl&#10;SfOzlNpLNt5Ldrw6jIhHYio555HuvM7EC3rZLHoWSugcWVFvqYKqJ47WuDw0Ee7iVn5N1XTxGK+Z&#10;NeWf0ITGaaqWcs+jL7fU/rBZLpHfLLQXKJvDFWU8dQwHuD2hw/ivohPNZnzvJbLa4Fdanh6i/wBa&#10;3sy/i+0A/ivmblLS5nF7iK+bPxSf1LxYy2raD6vTQ1arJnBAEAQBAeVXSxV1LNTzsEkMzHRvYexz&#10;SMEfYu8JypyU4vVanaMnCSlHejifUtkl03f7ha5sl9LM6LiP0gDyd8Rg/Fb9tLiN1QhXj+pZmz6F&#10;VV6Uai6UaxZZ7hAEAQBAEAQBAEAQBAEAQBAEAQBAEAQBAEAQBAEAQH6ASQAMk9y4B2rouxt01pO1&#10;W0NDHU9OxsgH1yMvPxcSVoS/uHd3VStxb8OjyNY3VXn606nF+XQbpYBihAEAQBAEBFdnK4VfSa1r&#10;ETl1LZKaFvkC5jz/AM6+h+RlLm8HhL5nJ+eX0Kbics7hrhkZ/T5lkh6JWvXRuLXFtE0keBrqcH7i&#10;Vb7r+jL86Tzw3/mod/oz01DoKs3D0boCClq4KSkobRF1j3gk8ToouQaO3Ab4jtWueVOEVscqUIUp&#10;qMYJ5vreW5dO7ii34FidLCVXlUi3KbWXYs+nv4God0b2dX6t/d1niaTkf7aqL5DLLS41/wAv/wCi&#10;wLle89aGn+b9iO3nYTUVvBfRvprmwfRjfwP+x2B96g7rkdiFHWi1NdTyfnp5kvb8qLKrpVTg+tZr&#10;y+xBbrp26WN/DcLfU0ZzjM0RaD7j2H4Ko3NjdWjyuKbj2p+pZaF3b3KzozUuxmvWEZYQBASnRu29&#10;51pM000Bp6LPrVkwIjHjj6x8h8cKw4XgV5isk6ccofM93dx7u/IhMQxe1w5ZVHnL5Vv7+HeXjY9r&#10;dLaMoHVVbHBUuibxy1txLeBoHacH1Wj/ALytvYfyaw+xis4bcuMtfBbl69ZrO8x6+vJZRlsR4R08&#10;97/NCP3/AHa2mFMaKn1Xoyapkd1XUsuNI5zT2EY4u3uUpc2luqezGjF/9q+xh0Kl3t7TnJd7IjqP&#10;aix6lpRVWvq6Cd7eKOWmwYJB3ZaOWPNuO3PNU+6wihWTdNbMurd4fYtVnjVxbvZqvbj17/H7+RTW&#10;o9J3TStT1NwpnRtJIZM3nHJ+q78O3xAVMuLStay2ase/oZebW8oXkdqlLPq6V3fiNQsQzQgCA3tq&#10;0Nf72A6ktVQ9hHEJJG9Wxw8nOwD8Cs6lY3NbWEH6ebI+tiFrQ0qVFn4vwWZM7bsPcJ25rrlT0mRk&#10;NhYZT8c8I+zKmaeBVZf1Jpdmv2IOryhox/pQb7dPubKTYKExNDL1I2Tvc6mBB9w4hj7VkvAY5aVN&#10;ez9zFXKOWetLTt/YpnpFba3PSW2l9nqeGpoOqb/SafJDTxt4Q4EZbk4Hhzxlc4fh1ezxClNrOOe9&#10;dj38DMq4pb3trUgtJZbn9OPqf0C2YcX7PaFc4lzjYaAkk8yfR2LfdP4F2Gi6/wDVn2v1NPrMAaiq&#10;fMM/5QvnflgksZrdkf8A+UW7Df8AlY9/qaNUskwgCAIAgCA5t6SdiFDqyiubG8La+n4XnxfGcE/u&#10;ln2LanJW45y1nQf6H5P98y7YJV26Mqb/AEv1/GVCruWIIAgCAIAgCAIAgCAIAgCAIAgCAIAgCAIA&#10;gCAIAgCAk22tl/KDXdkoi3iY6obJIPFjPXcPsaVE4tX9msatTpyyXa9F6mDe1eZtpz6vXQ7KWijW&#10;oQBAEAQBAfvam8G92v2si0lqPU2qKg8d0vz4cAjBggjia1rPeXBzj+yO5fTfJu2q2mE0KNaOzJJ6&#10;dsm15Mo19ONS4lKLzX7FTdPm+yXjbux7XWsCfUOu7rT0cMI5mOCKVkskx8Gtc2LPZyLjnkVLXk1G&#10;ns8TJwyH811nuii7bZb4bRbaShpwRT0sLIIwTkhrQAPuCgz2bzeZkocBAfL2NlYWPaHtcMFrhkFc&#10;NKSya0OU2nmiM3XbHS94cX1Fmp2vPa6DMJz4+oRn4qAuMAwy6edSgs+r3fTImaGM4hbrKFV5devr&#10;maGXYXS8hy0VkY8Gz/4gqHlyOwyW7aXf90SkeVGILfsvu/c2lp2h0raJGSstgqZW8w6qeZB+6fV+&#10;5SFtyZwu2akqW018zb8t3kYVfH8QuE4upkurTz3+ZMWMbG0NaA1rRgADAAVnSSWSK+2282c39NPo&#10;+av3401ZotK3iOL5Nkkkms1TKYoawu4eF/EOXGzDgOLlh55jv5M21rQot7S3nAEPRX3Pn3Fl0M3T&#10;X/0miohcn0hrqfhbTcYZ1vWdZwY4nAYB4vJCY9op7G3nod6dFTo16v2b0XXUeor1T1M9bK2aK2Qy&#10;ufDRYB4sOI9p2RxYGPVGCe1YFxbyrNOORgzvKbeiLcuWmqgwSRVNGKmneMOaWiRjh5jw96iqtrPJ&#10;xnHNeJ6U7mKkpQlk/Ag1dtPpise9xt3UPcckwyvaB7m5wPsUFPCrSbz2Muxv/YnqeM3sElt5rrS/&#10;3PKHaDS0Q9agfL5vqJPwIXWOEWa3xz72d5Y3evdPLuRILXpe0WQtdQ22mppGjAkZGOPH63b96z6V&#10;rQof04Jd2vjvI6td3FfSrNtdunhuNmsowwgCAh+8Gj5NfbX6msEIBqa2hkZAD2GUDijz+01q9aU9&#10;iakdovJ5k46Gm5VPuX0e9LSh3DcrNTtstwgcMPinp2hnrDuLmBj/ANvyWx7aoqlJMqF/RdG4kuh6&#10;rvJ9rixulAuELS4tHDK0eHc7/H4LV3LXBJ1csSoLNpZTXUt0u7c+rLgySwu6Uf5E+77EJWmSzBAE&#10;AQBAEBVfSMsvyhoaOua3L6Cpa8nwY71D95b9iuPJevzV66T3TT8Vr6Zk/gtXYuHD5l6a/c5jW2i8&#10;hAEAQBAEAQBAEAQBAEAQBAEAQBAEAQBAEAQBAEAQFtdGy3ip1tV1Tm5bTUbsHwc5zQPu4lS+VdXY&#10;s4wX6peif7FexuezbqPFnSy1QUgIDIoqQ1tS2ESxwudyDpThufDOFnWVq72sqCnGLe5yeSz4Z5M8&#10;qtTmoueTeXA37dv68+1PTD3OcfwV8jyCxF/FUh4y/wDqRDxej0Rfl9z1bt7Un2quIe5pKyY8gLp/&#10;FXj4P9jo8Xp9EGerdu3n2q5o90WfxWTH/wBP5v4rlf6f/wBI6PGF0Q8/2NtZ9HUlqlbM9xqZ282u&#10;eMNafEDxVqwjkjZYZNV6j5yotzayS60tde1vqyI+5xGrXWyvdX50mu3W3W05sxout1PqetFJb6YY&#10;YxuDLUSEHhiib9J7sch3YJJABIu05xpx2pGBRozrzUILU522A0hqHdDX9dvnr6ldRXK4QGl01ZZM&#10;/wCq6A5w45+m8E8+WQ95+mA2vVajqy2mWCexQpq3p9G98Wb7pQ7N663gtlhg0TrV+kn0Msr6qITz&#10;QNqg4NDCXxc8s4XYBGDxnsxz8TmhVhTb245nPf8AMm35/rf/AL3r/wDKuTM9qofJ5IfzJt+f63/7&#10;3r/8qD2qh8nkh/Mm35/rf/vev/yoPaqHyeSL/wCi9srrzZ+mvzda64k1Z6c6I01OZ5p2U/CHcTg6&#10;XmC7iaCAAPUGc8scGHXqwqZbEci9UMQIAgCA51tn/wBfy7f/AIft/wD50SGa/wDll/m+h0UhhBAY&#10;9RQU1XnroGSHxLef2rzlShP4kekZyjuZr5dK0Enstki/Uf8A45WM7Ok92h7K5qI536R3Rh1/udqa&#10;21+i9fv0/b4KTqJbfNUzQt6zjcTIDEPWJBaOY5cA5nPL0p29Omsss+0yqd4kvfiVIOgxvg0gjdeI&#10;Ed4uld/lXtzcOC8D29tpfKfUnQc3ylOX7tRvP6V1rj/0rlwi96OFeUluj6GtuXQu3uthBk3PDoz2&#10;PZdK0j3eysSrKnS3w07EZFO4p1NyL52G2/1NtvoqS16q1LJqa4OqnzMnfI+QQxkNAjDn+sRkF3P6&#10;3IeMTWnGpLOCyO0mm9CJXK5XLoo7tVm4lpop6/bzUT2s1TbaZvE6jlz6tWxvvc4nu9ZwOOJpE3ht&#10;7zb5uZh3Vsruns/qW77Ha2mtTWnWdgor1ZK+C6WmuiE1PVU7uJkjT/A9xB5g5B5q4pqazWqZTpwl&#10;Tk4yWTRrbloWkrJTJTymkJOS0N4m/AZGFrnEeRFnd1HVtpuk3vWWa7lmsvHLgiYo4rVprZmtr1Ne&#10;7buQezXNPvjI/FQMv/T+ovhuV/p/dmWsYj0w8/2PJ23tUPZqoT7wQsaXIG7Xw1o+D/c7rF6fTFnk&#10;/QNewF3X03COZJc4fgsWfITEYJy5yGS65L//ACeixai9Nl+X3I7PEIJnxh7JeE442HLT7lr+vSVG&#10;pKmpKWXStz7NxMxltRUssjzXgdjQa/twuuiL7SlvEX0cpaP0g0lv3gKSw2rzN7SnwkvDPXyMyznz&#10;dxTl1o4uW+TZgQBAEAQBAEAQBAEAQBAEAQBAEAQBAEAQBAEAQBAEBf3RgoOGkv1aR7b4oWn3BxP/&#10;ADBa25XVM50aXBN+OX2Kjjs/epw7WXktelVCArrdnca/7cUja+j00y72kD52rbVFroXfpsDDhv6W&#10;ceOOWbZgWEWeLz5mrcc3U6Fs7+x57+rLszI+6uKlutqMM12/saLbDp0xm9QW7VdqbRWiTDG11PI6&#10;V9OfF7cZc33cx4HsW/MLsauHUFQqVnUS3ZrVLhn0rgVG4qxrS24xyOwLfcKW7UMFbRVEVXSVDBJF&#10;PC8PZI0jILSORBUwYprNZ6obovTNfe5LbcbtFRRmWSltUAnqXNHbwR5HER4DmuspbKzPSnDnJKOe&#10;WfE5gh6elTudJVWzZ7bS+6susXC2SquvV0lHSl2eF0jg93LkeTnMzh2DyUdO+ivhRMLDHDWvNJdW&#10;rMjSXRwv+uNX02uN773Bq6+0x4rdYKRpbarbzzyYcdY7kOZGOXMv5ERlSrKq85My+chSjzdBZLpf&#10;SzodeRilH9KHZnXO8NssMOitav0lJQSyvqYhPNC2q4gwMJfFzyzhfgEEHjPZhDLoVYU29uOZz3/M&#10;m35/rf8A73r/APKuTM9qofJ5IfzJt+f63/73r/8AKg9qofJ5IfzJt+f63/73r/8AKg9qofJ5Iv8A&#10;6L2yuvNn6W/N1rriXVhrnxGmpzUTTsp+EO4nB0vMF3EAQAB6o7e7gw69WFTLYjkXqhiBAcvWvpHa&#10;j2J1HWaZ3xjqJKKWpe6061oaH+iVUJOQyRkTfUe0dwBPiOx7hnuhGqtqj3osC5dL3Z62Wr09+vLZ&#10;NFwlwipi+WY47ura0uB94CHiraq3lsnPFPu9rGHeas39j24uz9tpbb8gl5aBW+hh7ZfSxFnOOJoO&#10;fY4eXFn1kM3m4c3zG172/wDY6Ks3S42gvlpZXxa7tVNGW8RhrZDBM3lkgxvAdn3A57soYTt6qeWy&#10;Vxf9/dU9IW8N0psjHU0doEobdde1dMWQUrAQXNp2vA43kcuYB58gB64HuqMaK2q2/gdQUsUkNNDH&#10;LMaiVjA18zmhpeQObiByGe3A5IYB6ocHN/Sc6Pm5G7mqbXc9G7hSaZoKaj9Hltxqp6dnWcbnGUGL&#10;PEXAtByOXAOfPAGbQrU6aanHMpv+ZNvz/W//AHvX/wCVcmV7VQ+TyRhXLobb7WuESu3ac9hOCWXe&#10;u5Hz5LHq1VRW00etOtRqPLZ8ka09FPe2QFr92ZS08iDdq4g/csX22m9GmZH8taqJ0fsFtneNuNBy&#10;WvVOspNR3Z9U+dksvWyMhjLWgRte/wBY8w53Pl63Id5xaroVdYvJ9hjznPa0joTito4qiGWnnZFU&#10;08rTG9jgHMe0jBBB7QR3FYLWy9Gd08ykKLbjX3R+vFVeNmblBUWSpk66s0ReHl1LI7vdA8nLHHl3&#10;t7BlzgA1Tlpic6Okzyr29K5WVRa8SYWv+UMs9uvFPp7Wu3erNN6pm4Wx26kgZWNnc48LRE7iY5/E&#10;ezDSDgjKstK/p1Vml4akJUwmpH3oyTXXodXUFUa6hp6l0E1KZo2yGCoAEkeRnhcASAR381JLUhGs&#10;nkYWp9U2nRljqrxe66K3W6mbxSTzHAHgAO0k9gAySexcnBzrY+kped4dSVFFp/S74NKwScMlzq6r&#10;qy4ebQwguPcwE92SFrPlpWUbdUp3Oznuglm5drzWUe7xZO4ZDOe0oZ9ee7s03k5Wiy1hAfMsbZo3&#10;xvGWPBaR4grlNxeaOU8nmjhm4UjqCvqaV/twSujPvBI/BfQtKaq04zXSk/E2pCW3FSXSY69TuEAQ&#10;BAEAQBAEAQBAEAQBAEAQBAEAQBAEAQBAEAQHS3Rqh4NDV0ne+4P+wRx/+61RyrlnewXCK9WUjG3n&#10;cRXV9WW0qWV4ID5kjZNG+ORjXxvBa5rhkEHtBC5TcWmnk0Gs9Gcz70dGt1N6RfNIQF8XN89pYMlv&#10;i6HxH6H2dwG4+TvLBT2bTEpa7lP6S+/jxK3eYdlnUoLu+32IrsL0kr5srXtophJdNMSSZntr3etE&#10;Seb4SfZd4t7Hd+DzG2089UV1o/oXofXdj3G0/T3qwV8ddQzDmWnD43d7Ht7WuHgff2EFcnU5E6T9&#10;g2m0jrg6ko9XXXZbcpxe6O6U9lrDRXE9rusEcRil4u9zHE8/XDjyUXcQot5t5PsLBZ1LiUNnZ24d&#10;qzXnmQLbfp76zq7u/TcmkIN0K2Ihkd10o2op/SB9cxSQZHmS2MDHZhRTWT3klO0hltZ7PU8vudi6&#10;Av2pNR2ZtbqPTDNKVEmCyhNwbVygfplrA1p8g53nhdSOmoxeUXmVt0odmdcbwWyxQ6K1rJpKShll&#10;fUxCeWFlSHBoaS+L1ssw7AIIPGezCHvQqwpt7ccznv8AmTb8/wBb/wDe9f8A5VyZntVD5PJD+ZNv&#10;z/W//e9f/lQe1UPk8kP5k2/P9b/971/+VB7VQ+TyR0B0XtlNd7P0t9brTXEurDXuiNPTmeadlNw8&#10;XE4Ol5gu4mggAD1R28scGHXqwqZbEci9EMQIDwrqCmulJLSVlNFV0so4ZIJ2B7HjwLTyIQ5Ta1RF&#10;KDZbb211za2i0JpmkrGniFRBZ6dkgOc5DgzOUPR1ajWTk/EmSHkQa67Fbc3y5/KNw0JpysrS4vdP&#10;Na4XOe48yXer6x9+UPZVaiWSkyY2+3UlpooqOhpYaKkhHDHBTxiONg8A0cgPch5Nt6syEOAgObuk&#10;30e9yN29V2y6aN3Dl01QU9GKeS2uqp6ePrONzjKDF7RcC0HIyOAc+4DOoVqdOLU45lOfzJt+f63/&#10;AO96/wDyrkyfaqHyeSPl/Qj33kaWv3eDmntBu9eQf7K4aTWTCuqC1UPJGsuPQq3wtzeN+54kj73s&#10;ulaQPf6vJYlVwpauGa7EZNO5pVNEi99htvNSbaaLkteqNSyamuD6p87ZnyPkELC1oEbXP9YjILu7&#10;m48u8w9acaks4LI7yab0NnuNq/VGj6QVlj0a/VtM1uZI6SvbFUM90bmHiHZ7JJ8l1pwhN5SlkcJJ&#10;72cxX7pjai1Zfzp3joNoKcgioul7p6msqYxnGGRxwnhdgnk5uOXtNUtRsqbec5afnA7Si4Rzitp9&#10;31Ol+iBpLZ6G4T3vR9zu+4urpeIV+srtaqtgD8esGSTRtYzPZwtc5+DgkhWq1p0YL+Xr3FYvqlzL&#10;SrlFcM0XxuvvDpzZ6wm43yq+fkBFLQQkGepcO5o7h4uPIe/AMgQpyY236w6U9/iv+rZJLPo6B5dR&#10;WyEkB4/Qz2k98pHPsaAPZoHKHlTSwtO3tspVvKPb19Xj1zNnYSr+/PSPqXxZrLQ6etkFvttLHR0U&#10;DeGOGIYDR+J7yTzPetDXFxVu6sq1eTlJ72y2QhGnFRgskjNWOdwgCA4t17D1GuNQx9wuFRj3dY5b&#10;5w2W1ZUX/bH0Rs20edvTfUvQ0KkjLCAIAgCAIAgCAIAgCAIAgCAIAgCAIAgCAIAgCAIDqPo7xdXt&#10;0x3+8q5XfwH4LUPKeWeINcEiiYy87ruRZqqRBBAEAQFQbr9H2060rReaCB1Pcg7jqaenkbCK1veO&#10;ItcGSHueWkE9o7xsPk9yrq4blbXecqXQ+mPZxXV0dHBw95h8a+c6ekvUm/RyqtptJXGptdidcNPa&#10;rlAgq7dqCpeyeUg8gG5EUnPOCwZwe4Fb1oXFK6pqtRkpRe5oqc4ShJxmsmXzqbSll1pZ5rVf7VRX&#10;q2Te3SV8DZo3HuPC4EZHce0L2lFSWTRxCcqb2oPJnNV56Flw2/uNRetjtbVmhayZ/Wy2G4ONVaqg&#10;+Ba4Oczs9oh5A5DCj6llF6weRMU8R2ls3Edrr6TUHpNa32fkZR717dVtopmu4BqnTrTV26TwLgCT&#10;HntxxFx+oMKNqUZ0/iRmRp0q+tCefU95dmgt1NI7oUHpmldQ0N7hAy9tNL85H+vGcPZ7nALwPGdO&#10;dN5SWRKkPMIAgCAIAgCAIAgCAIAgCAIAgCA1lzv9NbwWA9dN9Rp7Pee5YlW5hS03syadCU9dyKY3&#10;J3w0Zt2ZJtR32ht1RjibQwnjnd4YiZl3PxIx4lRGxOvLOMfsS8KbSyRALVrvd3fEBm2GhXafsc2O&#10;HVWrvmYywj24oRkv8i3rB4gKXt8KnU1mY9a6oUPjlm+CLE0R0FLDJdYtQbp36u3P1C08TY69xit9&#10;OcgkRwNPMcuwnhP1ArJQsKVFbsyEr4pVn7tJbK8zpe32+js1BDR0NNBQ0VOwMip6eMRxxtHYGtGA&#10;APAKR0SIZtyeb3lPbk7R7b6u1SL/AHW3zXK9NLeIsqpHRP4RhrXNcSzhHgB7wqBjnKjD7ejO3pVX&#10;Kb09xrT/ALmml3ZtdRL2ljWnJTlHJdf2PtrGxtDGNDGNGGtHYB4LQEntNst60P1cHIQBAEBx1upF&#10;1O4uoG4xmrc77ef4reWDvaw+i/7UbJsHna0+wiimTPCAIAgCAIAgCAIAgCAIAgCAIAgCAIAgCAIA&#10;gCAIDqHo6y9Zt5w/UrJW/c0/itRcqFliGfGK+pRMZWV13Is9VEgggCAICOa50lVavtJpaS/XGwTj&#10;PDPQP4c/rDkSPIEe9S+G31Owrc5UoRqrhJenR4pmPXpOrHKMnHsOSNxdi9ZaTnnramKS+0eeJ1fS&#10;l0rseL2n1h5nmPNb2wjlNhl9FUqb5uXyvJeD3P16iqXFjXpNyfvLibravpY642z6ullq/wAorO3A&#10;9Cub3PcxvhHL7TfIHLR4K5kZkdabcdMLQGu2wwVtY7TFzfgGnuZDYif0Zh6uP1uE+SHGRdgMFwpO&#10;XV1NNMzyeyRpH2EEIcbiiNwuhHtjrauN2tluqND6iaS+K7aWm9De1/PnwD1O05JDQ4/WCxJ2tOfR&#10;kSVLEK9NZN7S4PUhEugOkls+5xsWoLPvBYo/Zo7y30O5BvgJMhrj+k97s/VWBOynH4XmZ0bq1q/G&#10;nB9WqPOj6alm05XRW3c7SGo9s7k48PHcqN81I4/oSsbl48wzHmsGUJQ0ksjJVvtrOlJSRdGjdy9J&#10;7hUon01qO2XthGS2iqWSPZ+swHiafIgLoY8oSh8SyJKh5hAEAQBAEAQBAEAQH45wY0ucQ1o7STyR&#10;tLVnO8r3X3SA0Btq14v2p7fSVDR/s3XB0x90bcuPwBXg6y/Qs+z7mVC2qT6Mil5+ltf9zpH0m1O3&#10;eoNYguLBX9SaShaez1pnD7ncC6q3ubjqXV9zK5uhb61ZLP8AOg2NB0bt8N0uF+u9fUWg7S/m+0aR&#10;jLqgj6rpyRwn3OePLwkaOEQjrP7/ALGJUxSlHSlHPtLf2t6IW1u007K22acjud5a7jN3vTvTKovz&#10;njBd6rHebGtU1Tt6dPciHrX1evpKWS4LQty53SistFLWXCsgoKOIZkqKmVscbB4lziAFkmAc+7kd&#10;N3RelGy02nY5dVXAZAdDmGlafORwy79lpB8Qhzkc93jWW73SVqnNY+WhsLnY6mnLqahaM/SOcykf&#10;tEdwCr+J47h+Fpq5n73yrV+HR35IzaFpVrv3FpxLr2u21umhaRvynqm43uYtx6PJITTR+TQ7LuXj&#10;ke5aIxrGLfE5/wDD20aa4pe8+3LJeT7S121tOgvfm36E/VWM8IAgCAIDjjdCXrtw9QOznFZI37Dj&#10;8FvPCFs4fRX9qNk2CytafYiLKYM8IAgCAIAgCAIAgCAIAgCAIAgCAIAgCAIAgCAIAgOlOjROH6Ju&#10;EWcuZcHHHgDHH/gVqnlXHK9hLjFerKTjiyuIvq+rLcVKK6EAQBAEAQFd672G0nrx0tRNRm3XJ/M1&#10;tDhjnHxc32Xe8jPmrZhnKfEcMShGe3Bfplr4PevHLqI+vY0a+rWT4o5+1p0XtU6bEk9rMeoKNvP+&#10;jjgnA84yefuaSfJbUw7lph93lC4zpS69Y+P3SIGthlanrD3l5+BGtD7xa62hq301nu9XbmRvxLba&#10;pvHDnvBieCGnxIAPmr7CcKsVODzT6VqiIcWnk0dIaA6fdPKI6fWdgdA7sNdaDxNPviecj3hx9y7n&#10;XI6H0PvdobcXgZYdSUVVUv7KOR3U1GfARvw4+8AhDgl9ytdHeaKWjuFJBXUco4ZKepjbJG8eBa4E&#10;FcNJ6M5TcXmmUZrXoNbP6yqjWw6bdpi5Z4m1unJ3UTmHxaxuYx+4sadrSn0ZEjTxC4p6bWa69SHu&#10;6Le7+gyXaB3wrq2mbyZbdX0oq2Y7mmY8RA/VYFhysflkZaxClP8Aq0/Ag2tOktvLsDqWzWDcLROn&#10;9TVN1bIaOTTNdJE+dseON3C4PPfnm1ucHHYVF3bjYwdS4koxXT0Ela29O/eVtnnwyN3bun9o+JuN&#10;R6T1dpgg4fLVW4PhbyyMuDuLx+isWhdULlZ0Kikupp+h6VcMuKLymsu3NepK7V04NlbsWtbrSOmk&#10;cccFXQ1MWOeObjHw/f71kmI7Wsv0kipelNtHWBxj3CsTeHt62qEf2cWModHb1V+lmSekttQIw/8A&#10;0iabwSRj5Sizyx3Zz3/x8ChxzFX5WYdV0qtoqSQMfuDZHEjOYqjrB9rQR8EOVb1X+lkZuvTr2Vtb&#10;Tw6udWyD/wAOlt1S4nl4mMN+/vQ9FaVn0ERu/wDKC6acC3TeiNWagkILmSOpG08Lx2Ah3E44PiWr&#10;FrXVC3/q1FHtaRm0cKuK/wACz7E2YW3e9m/HSZpblU7fWHSujrPR1jqGorL1VPqKiGVrWuLQ0DmQ&#10;HDmYsE5GeRxn0KMrmO3B6cTFuI29lLYrZuXD8+5MY+hprfXJ49yt7NQXSF/5y3aejbQQ48M8w4e+&#10;MLOjh0N83n+dZgyxRQ0o00u0sXb/AKGez+3L2T0GjaO41zeZrLyTWyF31sSEtafNrQs+FvShuRgV&#10;b64q75ZLq0LoihipYWxxMZDDG3DWMAa1oHcB3BZJgbytdb9JTbrQLpIrhqOnqqxnI0lu/pMmfA8G&#10;Q0/rEIDnbX/T1ulxL6PRVibQNeeFlbcsSzHPZwxN9Vp95f7lw2ks2dksyt2bcbq731rK/UtbWMpy&#10;eJs15kcxrAf93CPZ+DWjzVNxHlZhlhnGM+clwjr4vd5t9RJ0cPr1dcsl1lt6H6MmldLGOouTXagr&#10;m8+Kqbwwg+UQOD+0XLV+JcssQvc4UP5Uerf/AKvtkTtDDaNLWXvPy8C3I42QxtYxoYxoDWtaMAAd&#10;gAVDbcnm95LbtEfS4AQBAEAQBAcV65nFTrW/yggh9wnII8Osdhb6w6OxZ0Y/2x9EbOtVs29NdS9D&#10;RqRMoIAgCAIAgCAIAgCAIAgCAIAgCAIAgCAIAgCAIAgL36MFw9a/0JPaIZmj94O/6VrrldS/o1V1&#10;r0y+pU8dh/Tn2r0L5WuSphAEAQBAEAQBAaLU2hdP6yh6u9Wilr+WBJIzEjR+i8YcPgVJ2eJ3mHy2&#10;rWq49j071ufejwq0KdZZVI5lL6r6IlvqnPm09d5aFx5imrW9azPgHjBA94cth2PL2tBKN7SUuuOj&#10;8Nz8iHq4TF60pZdpTuqtida6QLpJ7RJW07OfpNuPXN9+B6wHmQFsCx5T4Xf5KFXZlwl7r+z7myIq&#10;2NelvjmurUzdF9I/cbb/AIYKDUdVNSx+r6HccVMYA+iA/JaP1SFaU01miPyLs0v/ACgVyiEceodJ&#10;01W48nT22odCf3Hh2f3guTjI7PpZXVFNDK+J0D3sDnRP7WEjmD5hDg/n7v3e/wAu+mZdw13WUej7&#10;NDb2FvNonlHWOPvxK9p/U8lqLl/d7FrG3T+JrwWr88ja3I+231X1vx09EzozaPRUI0LBUzB0dTWP&#10;dPxjtDfZaMeGBn9pYvJjDYww2NSWkptvu3L0z7zH5QX0p37hHdBJd+9+uXcfV/2ntVa4urLBbLqz&#10;60tHHIe3vDgT3lWGdvWpfC811ENC5jLe8iG1Wx+3lSJGy6E05lx9Yi1QNdnPiGgrG52qv1Mytp8T&#10;E/m+7af8DWL/ANCz/BOfq/MxtPiZ9Nsxt/SOY6HQ2m43sGGvbaYOIcsdvBlcc7Uf6n4jafE31s0t&#10;ZbLj5PtFBQYxj0amZHjHZ7IHiV0cpPezjNle78WfrKG3XNjecTzBIR4OGW/YQftVTx2jnCFZdGhb&#10;+T1fKc6L6dfAj/QJvw05vdubpB7yIrrTU99pWuOBlriyYjzJmb+571snkpc8/Ywi96WXhp6ZFQ5W&#10;W3N3G2ul+uvrmdm671U3Q+jrxqB9HLXx22mfUvp4SA5zWjLsE8uQyfgrsUE451X0/dR17Xx6f05Q&#10;Wlp5CWsldVSDzAHA0H3goc5Fd1lx3l33/wBrqrrW26X6LyKSiI/VHCx2PcSoC+x7DcOzVess+C1f&#10;gt3fkZlK0rVvgiSzS3RBeSyXUV8DR2uprczJ/wDiPH/Stf3vL5axsqPfL7L7kxSwnpqy8Pv+xdmj&#10;9rtMaFY02e0ww1AGDVSDrJj4+u7JHuGB5LXOIY1f4m/+JqtrgtF4LTx1JmjbUqHwR+5KlCGUEAQB&#10;AEAQBAEB5VdQ2jpZp38mRMc93uAyV3hFzkoLeztGLlJRXScMVE76qolmkOXyOL3HzJyV9CwioRUV&#10;uRtVJRSSPNdzkIAgCAIAgCAIAgCAIAgCAIAgCAIAgCAIAgCAIAgLS6OlzbRa/dTudgVlJJE0eLgQ&#10;/wDg1yp/Kik6lgpr9Mk/VfVEDjUNq22uDX2OnlqQooQBAEAQBAEAQBAEAQEf1Ft/pvVocbvZKKtk&#10;dyMz4gJfg8YcPtUraYrfWP8Ay1aUVwz08N3keFShSq/HFMriXo0aUpta6VktgrIH1F3gaaN0vWRP&#10;jZmaQesC783E/wCktqcl+UeI4pd+y3GUopNt5ZPTs03tdBX7+yo0KfOQzTOyKmoio6eWed7YoYmF&#10;73uOA1oGST8Ftcr6WeiP5k7KS1O4t71TqxzD6Zq7UE88Qd3RmQiNvuBc4fBfOfLCtK/xWnaU96yX&#10;fJ/bI31gdONlh8qsty9Ir/c/oRbqGK2UFNRwjENPE2Jg/RaAB/BbboUY29KNGG6KSXdoanq1JVqk&#10;qs98m2+8yF7HiYdbaKSvOZoQX/XbyP2rxqUadT4kesKs4fCzUVGjozkw1Dm+Txn7wsKViv0yMqN0&#10;/wBSNbU6ZrqcZDGzD/yz+BWJK0qx3LMyI3FOXUaySJ8Ly2RjmOHa1wwViNOLyaMhNPVEf11Z/l3S&#10;VzpA3ikMRfGO/jb6zfvGPio++o8/bTh05empJYfX9nuoVOjPXsehy5t9qH8gOlBtfqEu4Ka4VD7D&#10;VE8gWzgsiBPgHycX7K7ci7nZnOg+Kfjo/oTPK225y3VRcPTX7n9LLrbae9Wust9WzraWrhfBMz6z&#10;HNLXD7CVuF6o0wc9WPaDSWjJyygsFHHUQuLeulZ1soIPc9+SPgV8yYli+KVqs6N1Wlo2mlotHluW&#10;SL3Qt6EYqVOK1JSq2ZoQBAEAQBAEAQBAEAQEZ3NuTbTt/f6gu4T6I+Jp/SeOAfe4KWwmk61/Rh/c&#10;n4a/QzrGHOXNOPX6anGq3qbKCAIAgCAIAgCAIAgCAIAgCAIAgCAIAgCAIAgCAIAgN3oq8/k9q20X&#10;Eu4WQVLHPP6GcO/skqPxCh7VaVKPFPx6PMxbqlz1CdPijtXtWhDWIQBAEAQBAEAQBAEAQBAemiaT&#10;5W3ThcRxRWe2vncPCWd/Vxn9yKoH7S3JyAtcoV7t9LUV3av1RWsXqawp9589MHXB2/6Nuu7mx/BU&#10;TUBt8JHtcdQ4QgjzAkLv2VtS4lsUpMirGnztxCPXn4alAdErQ3oA05SSR4ba6EVEwI5da4c/7byf&#10;gvnrCI/xXlDUunrGLcvD3Y/R9xuXGansOERorfLJfV/bvOuFuI1SEAQBAEBj1tBBcIjHMwOHce8e&#10;4rzqU41FlJHpCcoPOJCLrbX2uqMTvWaebH+IUBWpOjLZZL0qiqRzOHOklp+exUd3dREw1VnrY7hS&#10;Ob2s4XBzSPc12fgqdhMvYcY5vcnmvHVfQ2Ncv27ClUeryT8NH9T+mGhNVQa60TYNR0uBT3aggrmA&#10;HsEkbX4+GcfBb9jLaipcTQtSDpzcH0MiGr6T0W/VGBhsuJB8e378r5y5W2vsuL1ct08pLv3+eZcs&#10;Oqc5bR6tDSqnEkEAQBAEAQBAEAQBAEBUHSUvfoelKC2tdh9bUcbh4sjGT/acz7Fd+Slvzl1Os/0r&#10;zf7JljwSltVpVH0L1/Gc3LahdQgCAIAgCAIAgCAIAgCAIAgCAIAgCAIAgCAIAgCAIAgOyds9RDVG&#10;h7TXcXFL1Iim8esZ6rvtxn4rRWLWrtL2pS6M812PVGtr6jzFxOHRnmuxknUSYAQBAEAQBAEAQBAE&#10;AQG82VpOvg1JenDPp1yfTwu/8qnaIcf/ABWzn9pfSnJa19kwiinvktp/92q8sikYhU5y4l1aeBQ3&#10;8ofe/lSl200DG7Jvd6NdVMb2mnp2+sD5Hrc+9nkvTlHd+x4fVqp6pPLt3LzaJvk3be0Xiz3aL6vy&#10;RYXR7snoenK25vbh9ZNwMPixnL/mLvsWuORVpzVpO5a1m8l2R/dvwLTyruecuYUFuivN/tkWstiF&#10;HCAIAgCAIDTappBPbetA9eF2c+R5H8PsWDeQ2qefAy7aWzPLics9IvTEde+OR7fmbjSSUkuB3gEZ&#10;Pwd/ZWtcXTt7mldQ/GnmbNwKarW9S2l+J/nmWr/J7awk1L0b7bbKl3FXacram0TgnmOF/WMHuDJW&#10;tH6q3pY1VVoRlHd+M1DitF0bqSfT/sXFuFSf7JUgeMbj94/Fau5f2v8AQu0uMX6r6mbg9T46ff8A&#10;nkQxafLIEAQBAEAQBAEAQBAEBy/0htQNu+uRRRu4ordC2E47ON3rO/i0fBbc5MWzo2XOPfN59y0X&#10;1L3g9Hm7fbe+Tz7ir1bydCAIAgCAIAgCAIAgCAIAgCAIAgCAIAgCAIAgCAIAgCAvbozak4ZLpYZH&#10;8nAVcIPjya//AKPsK13ystNKd1Ff2v1X1KpjlDSNddj+n1L6WuCpBAEAQBAEAQBAEAQGHerpFZLP&#10;XXGb8zSQSVD/ANVrS4/wWRb0ZXNaFCG+TSXe8jpOShFyfQWdtvYZdMaDsNtqBirhpGGpPjO4cUp+&#10;L3OPxX1pTpxpQjThuSyXca8lJybk+k4g3/vf5ddMm5sa7jo9HWWGhbjm0VE3zjj7+GUtP6i1Ny/u&#10;9i1jbp/E14LV+eRtTkdbb6r6346fRnX2i7R8g6TtVDw8D4qdnGP0yMu/tEqdwq29jsaNDLVRWfbv&#10;fmVfEa/tV3VrcW8uzcvI3SlSOCAIAgCAIDzqIRUwSRO9l7S0/FdZRUouL6TtF7LTRQ28NkNw0dVk&#10;t+eopBOB7jh33En4LX2MUHO2lxjr9y94JX5q7jwlp9vMrvoD6g/Jzerc3RkjsQ3OngvtK08hlruC&#10;bHmTM39xXnkrc8/YwT3pZeGnpkQXKy25u421x9dfXM7S1fSelWGowMuixIPh2/dlevK219qwirlv&#10;hlJd2/yzKph1Tm7mPXoVmvm8uwQBAEAQBAEAQBAEBh3m6Q2O0VlwqDiGlhdM/wAw0ZwvehRlcVY0&#10;Yb5NLxPWlTdWcacd7eRxJc7hNdrjVVtQ7inqZXTSHxc45P8AFb+o0o0acaUN0Uku42hCCpwUI7lo&#10;Yy9juEAQBAEAQBAEAQBAEAQBAEAQBAEAQBAEAQBAEAQBAEBu9F6ml0fqe33aLLhBJ84wfTjPJ7fi&#10;CfjhR9/aRvradCXStO3o8zFuqCuaMqT6fXoO0KSqirqWGpgeJYJmCSN7exzSMg/YtDzhKnJwmsmt&#10;GazlFwk4y3o9V0OoQBAEAQBAEAQHpHBJN+bjc/8AVaSvanRq1f6cW+xNnVyjHe8jW6jsNZdvkm0m&#10;jn6q5XGngmJjOBC1/WTZOOQMcbx+0FeeSuFXEsVp1K1KUYwzlqmty039bRFYhcQVvJRkm3oXjPNH&#10;TQyTSvbHFG0ve9xwGgDJJX0CU7efzX6P0zty9cX/AFZUNcXar1PJUDiHZT9b6rfc0F4+C+f+UtT+&#10;IY7QtehNZ/8Ac835ZG8cLh7DhNSqt6T8lp55n9AFtU1WEAQBAEAQBAEBANcWltQ+vpSB1dZC5v7z&#10;S0/flVy/oqTlDokvUnLKs4bM+mL9NTjLb+/nb3pSbY39zurprhUPsNXnkCJgWRg+58gd+yozkXc7&#10;M50HxT8dH9C28rLbnKCqLh6a/c/pnPC2ogkid7L2lp9xGFtuvSjXpSoz3STT7GsjTcJOElJdBUE0&#10;ToJnxu5OY4tPvC+S61KVCpKlPfFtPtWhsSMlKKkuk+F4nYIAgCAIAgCAIAgKd6RusPk2xU9ggfio&#10;rz1k+DzbE08h+04f2SrxyWsedryuprSGi7X9l6osmC223UdeW6O7t/2OcVtMugQBAEAQBAEAQBAE&#10;AQBAEAQBAEAQBAEAQBAEAQBAEAQBAEB0r0d9Y/LGm5bLUSZqrccx5PN0Ljy/dOR7i1ap5T2PMXCu&#10;YL3Z7+1fdfUpOM23N1VWjul6ltqlFdCAIAgCAIDfWLSVTd2tmkPo9MexxHrO9w/FXnA+Sl1iyVeq&#10;9ilx6X2L6vThmRV1iFO392OsvzeTSh01breB1dM17x9OX1j9/Z8FuKx5OYXYJc3RTfGXvPz0XckV&#10;qre163xSyXVobNrQ0AAAAdwVkSUVkloYTee8/VycFP8AS61z/o96OGu7qyTq6iS3uoICD6wkqCIW&#10;keY6zi/ZWPXlsUpMzrKnztxCPXn4anNXRZ02LDU6ItbmcL4YOskb4SGJ0j/7RK+b7Gv7fylVXenK&#10;WXYk8vJI3diUPZsFlDqXm1n6nZS3aagCAIAgCAIAgCAj+r6bjpYZwObHcJ9x/wDl96jr2GcVLgZ1&#10;rLKTjxP54b+UE0NludXROMdZZ68VtO9vax0cmMj3Ak/Ba2wSv7Niuz0SbX280jbOIUvaMOTfQk/v&#10;5M/qBonU9PrbRti1DSY9Gu1DBXRgHOGyRteB/aX0HGW1FSXSfP8AUg6c3B9DIZq6k9Ev1TgYbJiQ&#10;fHt+/K+cOVlr7Li9XJaSyku/f55lzw+pzltHq0NMqgSIQBAEAQBAEAQHxUTx0sEk0z2xxRtL3vcc&#10;BrQMkldoxc5KMVm2cpOTSW9nGWvdUyay1XX3R5PVyP4YWH6EY5NH2cz5kre2G2asLWFBb1v7ek2X&#10;aW6tqMaa6N/aR9SZmBAEAQBAEAQBAEAQBAEAQBAEAQBAEAQBAEAQBAEAQBAEAQG70Zqmp0bqOjut&#10;NkmF2JI84EkZ5OafePvwe5R9/Zwv7eVCfTu6n0MxbmhG5pOlLp9Tsq03Smvdspa+jkEtNUxiSNw7&#10;wfHz8loqtRnb1JUqiyaeTNa1KcqU3Ce9GWvE8wgCAIDd6Uswu9y+dGaeEcbx4+A+P4FXLkthEcWv&#10;v5qzpw1l18F3+iZGX9y7el7vxPcT283mg01Zqy6XOqioLZQwunqKmZ3DHFG0Zc4nuAAX0Z7sI8Ei&#10;mJSnLJatnFmuOnDrHcauqKDZyxQUNmje6N2q9QMPDLjlmCH3jkXB3Lta0qk4xyps8L9yUve4LV/Z&#10;d+8vGGcmat2lOpu8F4733FYXO37l6nDptTby6pkc8evFa6k0MAOc+wwhp7Pqha3r8vbupLKhS8W3&#10;5LIvFHkraU173ovrmax2nL3bpGy27dnX1PUNHttvUjv4cPLyyulLlliuec6cf/JfVmTLk1YtZL0X&#10;2IluJqjcbU9XpbQOo9e1mrdPXG5R1Lqatp2CZoi9ouk5vcOFzuRdgkZxyVojylq3eHXFacdlwXHP&#10;V5pdC6SGeA0LO7pKGrk+zTTPpyOv9kLC6rvdLdo2kuoakslx9SSCQA/BwA/aVF5J2bqXELqK+CWT&#10;7JQks/H1JLlJdKnQlby/XHNdqlH6eh0Mt1GqAgCAIAgCAIAgMS603pduqIsZJYSB5jmPvC8a0Num&#10;4nrTlszTOIt1NLBjqiiqmlrrpBPLK0j2WySSNA/dAPxWmbmMrO5hV/Vntf8Ak8vQ3VZVI3dvKn+l&#10;e7/4rPzZ0F/J+awk1N0brVb6l3FXadrKizzgnmOB/GwfBkrG/sr6Isaqq0IyjuNFYrRdG6kn0/7e&#10;pbu4VJ61JUgdxjcfvH4rVnL+11oXa64v1X1M7B6mk6ff+eRDVqEsYQBAEAQBAEAQFL9IfXvyfb2a&#10;bo5MVFU0SVbmnmyLPJnvcRz8h5q+cmMN52o72otI6R7ePd69hZsGtNuXtE1ot3b+xzutnlyCAIAg&#10;CAIAgCAIAgCAIAgCAIAgCAIAgCAIAgCAIAgCAIAgCAIC6+j7uM23VH5M3CXhp538VHI48mSHtj9z&#10;u0eefFUHlNhbqx9torVfF2ce7p6uwrGMWTmvaKa1W/s49x0KtZFOCAIAgNtsrquHU1dq+GAjq7XX&#10;socj6Tmxhzz+84t/YX0LyOw72LDVWl8VX3u79Plr3lNxOtztfZW6On3Ke/lHbpVx7R6Xskc76W23&#10;3UtLRXCRhIDoeGR/AT4cTWu/YVhxitOhZ1KlPek34Jsy8CpQq3iU/wAzaRVFJSU9qoYqamibBS08&#10;YZHEwYDGgcgPgvkic51qjnN5yb1fWz6FjFQioxWSRBbW/X27WsrzYNvtMw3meztjdWz1tbHTxQh4&#10;PCA1zml2cHmM9h5YwVtfA+Sfttuq0p5Z8Ms/F+mRUcV5QU8Oqc2145/QllR0cekPTx8bNLabqTn8&#10;3FcwHf2nAKzPkTS+eXl9iAXLGHyrwZV2mLBqU7/3Km1daobRdtM0IhlpIKhlQyOSUBzTxsLmkmOQ&#10;5weWMHBBAqvKO0jgmG+xRlm6k832JZ+uRP4Xd/xW5V1lpGOnj195/QDZGiFLt7QycIDqiSWQnvPr&#10;lo+5qsfJOkqeFU5fM2/Nr6FM5SVHPEZx4JLyT+pPFcCrhAafTOsbHrOnqp7FdqS7Q0s7qWd9JKJB&#10;HK3HEx2OwjI5Jms8jvKEo/EsjcIdAgCA0941hY9P3a1Wu5XWkobjdnPZQUtRKGSVLmAF4YD7RHE3&#10;OPELhtLVneMJSTaW43C5OgQHNXSGtzYKKjkDcdTVviz5EEj/AJVrHlDT2YxfBtfngbL5NVG5yjxS&#10;f54kX6Auovyf3j3P0ZI7EVwigv1KwnlkHgmI95lZ+4ti8lbnn7CCe9LLw09Mip8q7bm7nbS6fXX1&#10;zOzdYUnpVhnIGXRESD4dv3ErtyutfasIqNb4ZSXdv8myrYdU5u5j16FaL5xLqEAQBAEAQBAaTWWr&#10;aPRVgqLpWnLYxwxxA4dK8+y0e/7gCe5SFjZVL+vGhT6d74LiZVtbzuqqpw/2RxxfLzVahu9Xcqx/&#10;WVNTIZHnuGe4eQGAPILeVvQha0o0aa0isjZNKlGjBU4bkYKyT1CAIAgCAIAgCAIAgCAIAgCAIAgC&#10;AIAgCAIAgCAIAgCAIAgCAID9a5zHBzSWuByCDggrhpNZMbzqrZrcput7KKSskHyzRtAlBPOZnYJB&#10;/A+fvC07juFPD63OU1/Llu6nw+3V2FBxOx9lqbcF7j8ur7FiqrkKEAQFOdETXzLLvJrvSdfJwSXa&#10;smqKfrDjM8Uj+Ng83NcT/wDlr6uwzJ2NDZ3bEfRGv7jPnZ58X6nQHSG2Yot+tqrtpOqlFJVS8NRQ&#10;VpGfRqpnON/u7WnHPhc7HNZlakq0HBne1uHbVVURwhpXU90s19qdB66pXWfW1s+alim5NrWAcpY3&#10;djuIc+XaOY5ZA+auUnJyrhVaVejHOk3/AKep9XB9z1376wjFqV/Sim/e9f34oxrpp/U2iNYw670F&#10;cXWnUtIzge4jigrIe+KdvYQcAZPg3sIaWyPJzlLKxypVNYemf06vDr6Yvg9LEY5/q9f36zsLo19L&#10;azb5l9gutJ+TGv6NhNVZZ3erOAOclO4+23v4faA+sPWO+bO+pXtNTpvPM0piGG1rCbU1p+bzkDbO&#10;7O1pqDX+tJTmW/6gqZmc8gQtceraD4NDiB5ALQXLm6dbEI0uiKz72/skbm5N26o2efHTwX3zO7Ns&#10;oRT6BsbR30zX/bk/itiYBHYwugv7V56mucZltYhWfX6aEnU+Qp51E8dLTyzSu4Yo2l73YzgAZJQ5&#10;OYP5Plr37NyV0mBJc7hVVjsEnn1nAe39VYkZZ3El1Ilb1aI6jWWRIQBAcwdMOM0W4WxV4wfmdS+h&#10;FwYDjr+rHb3ex93kvGus6Uuwk7J/Euo6UtNSau208pOXFuCfEjkf4JRnt04yMGrHZm0Za9jyKI6R&#10;1MHWSocB+bqopPtaR/1Kg8pI505Pg16F75MyyrpcU/U5w2tvL9GdLLbG6xuxHdTPZahuccTXsIYP&#10;33tP7IWXyKuGnUo8Gn4rL6Iy+V1BSoqp1ejz+rP6W1MIqaeWJ3syNLT7iMLa1xRjcUZ0ZbpJrxWR&#10;p+EnCSkugp4jBwvkhrJ5M2Kfi4AQBAEAQHnU1MVHTyzzyNihiaXvkecNa0DJJK7RjKclGKzbO0Yu&#10;TUYrVnJe7G4kuvtQOdE5zbVSkspYjyyO95Hi77hgeK3Rg2Fxw2hlL45b39O42Fh9mrSlk/ie/wCx&#10;B1YSUCAIAgCAIAgCAIAgCAIAgCAIAgCAIAgCAIAgCAIAgCAIAgCAIAgCAzrJe6zTt0p7hQTOgqoH&#10;cTHj7wR3g9hCxri3p3VKVGqs4s8qtKFaDpzWaZ1vtzuDR7gWRtTDww1sQDaqlzzjd4jxae4/DtC0&#10;timGVMMrbEtYvc+K+66TXl7Zzs6my9z3MlahiPCA5A6QGm7ltxulHqe1SSUjK2YV1LVRdsVQ0gvG&#10;fHi9b3O8ivoPkdicb3D1byfv0tO7of07in4lQdOs59EvxnY3R66Qlr3psDYpnxUOqKVg9MoOLHH/&#10;AObFntYe8drTyPcTfSIMvfvo5aU6QVhipb3E+iu9Jl1uvdHhtVRv7Rg/SbnBLDy7xg4Ixq9vTuIu&#10;E0Zlrd1bSe1TZyD0baTWF/p9Q19XBDqXTenLn8mC+NBYy7x9ZwPa2MjiPqlpLv0x9IZWlsT5MKxq&#10;/wARso5000pQ6Gm8nl1PPd0b09NNs0MbjcQVncPZqSTcZcGlms+vTv3NE46WeyFp2m2nZubYpPkj&#10;W2krpDPQXCKQh1TC+qDGxSN7HYbICcAZDXA8iQtg4dg0MHt2oN5qTy13ra93PozS0bW/pKfVxepi&#10;tyqdRZxlFZ6bnlrl05Z7s93QUxoy3z7a7g6t2/usT6SpjrH3S29cedRRzAPYWnsJAwTjvLh9E41f&#10;y5wypTrxvYr3Wsn1cH355dq6y/cmr6FahzOev5n4HeO2szajQVjc05ApWs+I5H+CvOAzU8Mt2vlS&#10;8NCgYxFxxCsn8z89SSqdIci261z+RNrtY3Hi4PRLNWVHFkjHBA92eXPuQ9Kazml1lPdCKk+TNjdI&#10;Qf7yjml7c+3UPk/6lG05f8VL84EperOOfWdFKSIcIAgOZ+nrH6Ntvo67taS+1atoakuDeLDeGUH7&#10;y37AO9dZrOLRIWT/AJjXUXhpm8xU8RpZ3iMZyxzuzzHkoq0rxitibO1xScntRN9UXOlpoi987MYy&#10;AHAk+4KSlVhBZtmDGnOTySKK35uPpOlaiVw4TPUxtaPdkgfY1UHHqu3buT6Wi9cnqezdJLoTKB2F&#10;03Puv0qNLR0MfXWjRgkulyqmgFkcpGIo8nlxcYZy7cB5+jym+R2HzpQdxNZbWWXYtz72/A45WX0N&#10;jmIvdp3vf4I/pFWVDaSlmnd7MbC8/ALZF3cRtLepcT3RTfgszVNODqTUF0sqDtXyUbEPxAEAQBAC&#10;Q0EkgAcySm8HNW9W7R1NUPslom/1TE756Zh/2lw/6AftPPwW1sAwX2SKubhfzHuXyr7+hd8Mw7mF&#10;z1Ve893V+5UiupYQgCAIAgCAIAgCAIAgCAIAgCAIAgCAIAgCAIAgCAIAgCAIAgCAIAgCAIDcaU1X&#10;cNG3qG5W6TgmZycx3sSN72uHeD/7rBvbOlf0XRrLR+KfFGNcW8Lmm6dRaHWGgNwrbuBahUUjuqq4&#10;wBUUjz68R/Fp7j/A8lpnEsMrYbV2KmsXufQ/36jX95Z1LOezLd0PiShRBgGi1toy3a907U2e5x8U&#10;EoyyRvtxPHsvae4j7+YPIlSeHYhXwu5jc271Xg10p9T/AH3nhWoxrwcJnKFi03cNhd8NK1F7IZb4&#10;bjFI2vZyjlg4w17h4ENcctPZ7iCfpHCMYtsZoc9Qeq3rpT/Nz6fIpVzbTtpbM+58T+mIOQpwwzif&#10;bPVepOhdR3jb3Ue2+otW6WbcZq2xX3TNIKwTRvcCyOZpI4Hggcyc57AQA4xi/kp05wzWea6ewsFS&#10;Mb1qtTqKMssmm8jffkXuT0v9S2Ou3A067bzau01Ta+LTlTIXXC7StzwdeORjYOeQWtOCQAch7fTZ&#10;qXDTmsoro4njzlGyi1SltTemfQuwtnpF9GixdIGzUz5qiSxaqtuXWu/0jfnqc9vA8AjjjJ58OQQe&#10;YIyc97q0pXdN06qzTMayvqtlU24P8+5Rmn9z90ejNbW2Hc7QVbqPT1G53Uat0oz0hhYXE8UsXLh5&#10;k8zwY7OE8ia5b4YsNoq3op7Czy6cs3n2+JYLi5hilV19tKbyzT03LL8yJ1Yemvszf6dsjNaQUUnD&#10;l0NfTTQOZ5EuZwk8+4lehjO1rL9JG+kL0kdub1sPraksmtrPcLjXWqamgpKesHXSGQcBAb29jjyx&#10;2Id6NCoqsXKPSYGw+7+gdIbb6HpKvW+naeeltNLHUQy3ana+N/Ut42kF+QQ4nkefJQqU4V3PZeWb&#10;6CRrU3Ui0kXXSb6bbV7uGm3B0tO/h4uGO9UziB44D/NTS1IZ0ai3xfgZX+mDQf8Axtpz/wDVoP8A&#10;OuTjmp/K/AxJ999tKWV0U24elIZW9rJL3TNI7+wvXBzzNT5X4FCdNzc/QOtujrf6Gz6205d7pHPS&#10;TwUdDdoJ5pCKhjXcLGPJOGucTy5AE9yGXa05xqpuL8Dd0fSR23NppKmp1rZ2SyRMc+MVDS9ri3JB&#10;aMkYKrrt6ueSiSWy+BqL30vNrrOOCDUD7zVk4ZS2uklmfIe4NPCG5/aXeNrVl0DYZpazTW73Sq9F&#10;obRpmo2x0Y2XjkveoAW1kzcYBig5EHhJx3HPJ4UjDAY3Li7hZpPPJ7vDp9DzWLQw9S5qWcmstPv0&#10;ep1nshsfprYPRcWntOQPIc7rqyunPFPWTYAMkh+HIDkB2d+bnSpRox2YlMuLidzPbmeOrNfU1xvt&#10;Zpu3SNnfQsa64SsPKJ7uccWe92AXOHd6n1lrrlziHMWcLOD1qPX/ACr7vLwZJ4VR26jqPo9WaFaK&#10;LYEAQBAfj3tjY5znBrWjJcTgALlJt5Ib9Ec87w71C8snsVgl/oJ9SorWnBm8Ws/R8T3+7t2bgeA8&#10;w1dXa97oXDrfX6du65YbhnNZVq616Fw7ev0KWV9LMEAQBAEAQBAEAQBAEAQBAEAQBAEAQBAEAQBA&#10;EAQBAEAQBAEAQBAEAQBAEAQGxsF/r9M3SG4W6odT1UR5Ob2Ed7SO8HwWLc21K7pOjWWcWeNajCvB&#10;06izTOoNt93rZruFlNKW0N5DfXpXH1ZPExnvHl2jz7VqLFcEr4c3OPvU+PDt++70KJe4dUtHtLWP&#10;H7k/VbIgofpb6YmuekrXeYWF7bZO5kwH0Y5eEcR8uJjB+0tnchL2FG8qWsnlziWXbHPTwbfcQeK0&#10;nKnGouj6kv6MvSytVbY6DSmtK1luuVIxsFJdKh2IaiMDDWyPPsvA5ZPJ2O3PbvIqmR1ZFKyeJkkb&#10;2yRvAc17DkOB7CD3hDg0+rNbWHQtsfcNQXaltVI0Eh9TIAX47mt7XHyaCUBT+lemlt3qTUFVbaio&#10;qbJC1/BTV1fHww1A8SRnq+efbwMYyQeQHORetHW09xpYqmkniqqaVofHNC8PY9p7CCORCHBHdQbV&#10;6L1ZNJNfNIWG8yye3JcLZBO53PPMvac8+a6OEZb0e0a1SHwya7yO1fRo2krWtbJtnpNoacjqrNTx&#10;n4lrBldOZp/KvA9Fd3C/xH4s1tX0SNmq0tMm3Fgbw9nU0oi+3hxn4rh0KT/Sd1e3C/WzH/mdbLf1&#10;dWb9x3+Zcez0vlOfbrn52P5nWy39XVm/cd/mT2el8o9uufnY/mdbLf1dWb9x3+ZPZ6Xyj265+dmV&#10;SdEvZuiYWx7b6fcCc/PUbZD9rslc8xSX6UcO9uH+tmzpujbtNSxCNm2WkXNHfJZKZ7vtcwlc8zT+&#10;VeB0d1cP/EfiyUae2/0vpF4fYtN2iyuAwHW+gigOMYx6jR3cl6KMY7keMqk5/FJvvMvUWqbPpG3u&#10;rr3dKS1UjQfnquZsbTjuGTzPkOa7HmcwbldL+p1bX/kntVRzVlwrCYReZmcAYO90THDIwOfG/GOf&#10;q96w7u7o2NGVxcSyjH88eB606UqslCCzbJPt1otmhNMQW4zGrrXudUVtY8kuqKh/N7yTzPgM88AZ&#10;5r5mxnFJ4veTuZ6LclwS3L6vrbLzbUFb01Bd/aSZQhlBAEBi3S60lloZa2uqI6WliGXyyHAH/v5L&#10;2o0alxNU6Uc5PoR6U6c6slCCzbObd1t6Z9YdZbLQZKSzdj3n1X1Pv8G+Xf3+A2pg2Awscq9xrU8o&#10;/v1+BdsPwyNt/Mq6z9P3KrVxJ4IAgCAIAgCAIAgCAIAgCAIAgCAIAgCAIAgCAIAgCAIAgCAIAgCA&#10;IAgCAIAgCAID7ilfBIySN7o5GEOa9pwQR2EFdWlJNNZo4aTWTLy216QPUtjt2qXuc0DhjuQaSfdI&#10;B2/rD4jvWvcV5NbTdaxXbH7fbw4FVvsHzzqW3h9vsXZNFbtU2WSJ/U3G2VkRY7hcHMkYRg8wqDGV&#10;ayrKSzjOLz4NNFSq0t9Oou1M5W3I6MF8sNXLVaaY682txy2AEekRDwI5cY8xz8lu/B+WdpdQVO+f&#10;Nz4/pf279OsqlzhlSDzparzILabNuJaJ3W+2UepaGT6VPSsqIu3vIGOXmrk8Ww9Q5x3ENnjtL7kZ&#10;7PWb2dh59hYGjOjRqfV1c2v1bVS2ymJBeJZeuq5R4DmQ33uOR9Uqm4ry2s7aLhZfzJ8d0V9X3eJJ&#10;0MMqTedX3V5nxr3orXyyOmqtOzNvdEDkU7yGVLR7vZfjyIJ8F0wvlvaXKVO9XNy474/dea6zmvhd&#10;SGtLVeZXNBftcbX1BjpK6+aZk4ucTJJacOPm3kHfELYNC6t7pbVCopLqafoQ86c4aTWROrd0wd1b&#10;dTth/KNlU1vY6pooHux4F3Bk/Hmso88jZw9NrdCP2q23S/r0LPwwgyM2Lp07kRj1orJJ+tRv/CQI&#10;MjIZ08txG9tv08/30k34TIMj1PT43CIx8kabHmKWo/8A90GR4v6eO4ruyh0+z3Ukv4yoMjHl6c+5&#10;Mnsts0X6lG78XlBkYM3TX3Rl9m4UEX6lAz8coMjS1vSa3b1bUCmi1LXGR/JsFsp44nfDq2Bx+1ed&#10;SrCjHbqSSXFvJHaMXJ5RWZkWHYXX+5FwbX6iqKmijf7dZeZXS1Dh5MJLs/rcPvVJxHljhtknGjLn&#10;ZcI7u+W7wzJSjhtarrJbK6/sdI7c7U2LbKhfFa4XSVcoAnrZ8GWTyz3N8h8cnmtM4vjl3jNRSuHl&#10;Fborcvu+tllt7WnbLKG/iTFV8ywgCAiOud0LJoSB4q5xUV/DmOhhOZHeGfqjzPwypvD8IucRkubW&#10;UemT3fv3eRI2lhWu37qyjx/N5zJrjcO769ruur5eCmYfmaSMkRxj3d58zz+HJbZw/DLfDYbNJave&#10;3vf7dRebWzpWkcoLXpfSRhS5nBAEAQBAEAQBAEAQBAEAQBAEAQBAEAQBAEAQBAEAQBAEAQBAEAQB&#10;AEAQBAEAQBAEAQBASTR24N60NVdZbaoiFxzJSy+tFJ729x8xg+air7DLbEI7NaOvQ1vXf+Iwrmzo&#10;3SyqLXj0nQei99rBqZkcFdILNcDyMdQ75px/Rf2fbj4rWd/ydu7RuVJbcerf3r7ZlPusJr0M5Q96&#10;PVv8CyGuD2hzSHNIyCOwqrNZaMhNx+rgBAfE0MdRE6OVjZY3DDmPGQR5hdoycHtReTOGk9GR+fbb&#10;SVS8vl0vZpHntc6giJPx4VKxxfEYLKNzNL/NL7ng7ei98F4I8HbUaMf26Vs/woox+C9VjmKL/wCT&#10;P/U/udfZaHyLwPP/AERaK/4WtX/pW/4Lt/HsV/6mf+pnHslD5F4D/RFor/ha1f8ApW/4J/HsV/6m&#10;f+pj2Sh8i8B/oi0V/wALWr/0rf8ABP49iv8A1M/9THslD5F4D/RFor/ha1f+lb/gn8exX/qZ/wCp&#10;j2Sh8i8D7btNotvZpW0fGjYfwXV47ij/APkz/wBT+5z7LQ+ReB7R7Y6PhcHM0rZQ4cwfk+LI/srz&#10;ljOJSWTuZ/65fc59moL9C8Eb6jt9Lbo+rpKaGlj+rDGGD7AoypVqVXnUk2+t5nuoqOkVke68jsEA&#10;QGo1Hq20aTpevutfFRtIy1rjl7/1WjmfgFm2tlcXstihBy9O97kZNG3q3D2aUcyi9e9Iatugko9O&#10;xvt1MeRq5Mdc4fojsZ959y2Hh3JinRyqXj2nw6O/j6dparTBoU/fuNXw6P3KdmmkqJXyyvdLK8lz&#10;nvOXOPiSe1XmMVFKMVkkWRJRWSPhdjkIAgCAIAgCAIAgCAIAgCAIAgCAIAgCAIAgCAIAgCAIAgCA&#10;IAgCAIAgCAIAgCAIAgCAIAgCAICV6R3O1DotzW0Fa59KDzpKj14j7h9H9khQ17hFpf61Ye9xWj/f&#10;vzMC4saF18cdeK3lxac6SlorS2O8UM1teeRmhPXR+8jAcPcAVRrrkpcU/et5qS4PR/b0K1WwSrHW&#10;lLa8n9i0LJqa06kg6213CnrWYyRE8Fzfe3tHxCqNxaV7WWzXg49qIKrQq0HlUi0bNYh4BAEAQBAE&#10;AQBAEAQH45zWNLnENaBkknAC5SbeSG/cQjUu9GldNcbH3AV9Q3/wKEdac/reyPtVgtMBv7vVQ2Vx&#10;lp5b/IlaGGXNfXZyXXp+5U2q+kdd7pG6CzUrLREeRme4SykeWRhv2H3q52fJa3ovauZbb4bl935d&#10;hYLfBaVN51nteSKorrhU3SqfU1lRLVVDzl0szy5x95KuVOlCjFQpxSS6EWCEIwWzBZIx16ncIAgC&#10;AIAgCAIAgCAIAgCAIAgCAIAgCAIAgCAIAgCAIAgCAIAgCAIAgCAIAgCAIAgCAIAgCAIAgCAIAgPS&#10;ColpZWywyPikbzD43FpHxC6SjGa2ZLNHDSksmiZWTeTV1i4Wx3eSriH/AIdYBMD8T632FQdxgWH3&#10;Grp5Pq09NPIjauG2tXfDLs0J5aek7UMYG3Oxxyu75KSYsH7rgf4quVuSMG86FXLtWfmsvQiKmBRf&#10;9OfiiUUHSQ0xU4FRT3Cjd3l0TXt+1rs/coipyVvofA4y72vVGDPBLiPwtM3kO9+ipwMXprCe59PK&#10;3H9lR0uT+JR/wvOP3MR4XeL9HmvuZkW7Wj5vZv8ASD9Ylv8AELweC4jHfRZ5vDrtf4bPV+6Wkoxk&#10;6goT+rKD/BdVg+IP/Bl4HVWF0/8ADZiy7yaMh9q+wn9WOR38Gr2WBYlLdRfivueiwy7f+H6Gtrt/&#10;9G0g+brZ6w+EFM8f8wasqnybxGfxQUe1r6ZnvDCLuW+KXa19MyOV/SctcefQrLWVHh18jYv4cSlK&#10;fJKu/wCpVS7E39jMhgVR/HNLs1+xDL30jNS3DibQxUtrjPY5jOskHxdy/sqdt+S1lS1qtzfgvLXz&#10;JOlgtvDWbcvL0+5Abzq29ahcTcrpVVgP0JZSWD3N7B8ArLQsra1/o01HsWvjvJelb0aP9OKRqFmm&#10;QEAQBAEAQBAEAQBAEAQBAEAQBAEAQBAEAQBAEAQBAEAQBAEAQBAEAQBAEAQBAEAQBAEAQBAEAQBA&#10;EAQBAEAQBAEAQBAEAQBAEAQBAEAQBAEAQBAEAQBAEAQBAEAQBAEAQBAEAQBAEAQBAEAQBAEAQBAE&#10;AQBAEAQBAEAQBAEAQBAEBkUFuqrrVx0lFTTVlVKcRwU8Ze958A0cyuUnJ5I86lSFKLnUaSXS9Ee1&#10;5sVy07XOorrQVNtrGgOMFXE6J4B7DhwBwVzKMoPKSyZ0o16VxDnKMlKPFPNGPSUc9wqWU9LBJUTv&#10;OGxRNLnO9wC4SbeSPSc404uU3kjxXB3CAIAgCAIAgCAIAgCAIAgCAIAgN1Y9Fah1NDJNaLHcrpFH&#10;yfJR0kkrWnwJaDzXpGnOesU2Yde8trZqNepGLfFpepqJYnwSvjkY6ORhLXMeMFpHaCO4rz3GWmpL&#10;Nbj8jjfNI1jGl73ENa1oyST2ABA2ks2fVRTS0k74Z4nwzMOHRyNLXNPgQexGmtGcRlGa2ovNHmh2&#10;CAIAgCAzLVZ6++1jaS20VRcKp/swUsTpHn3NaCVzGLk8orM8qtanQjt1ZKK4t5I9b3p266ZrBS3e&#10;21drqS3iENZA6Jxb4gOA5ea5lCUHlJZHSjcUbmO3RmpLinn6GuXUyD2loqinghmlgljhmBMUj2EN&#10;kxyPCe/HkucmtTopxk3FPVbzxXB3CAIAgCAIAgCAIAgCAIAgCAIAgCAIAgCAIAgCAIAgCAIAgCAI&#10;AgL31LpF+jKXR+3tiPV6h1JFDU3e4M9tzZXYZAHDmI24c5w+lgEqSnT5tQow3y3v6FHtrtXkrjE7&#10;j+nSbUI9Gi1l2vcuG4jvSYvVPc91KqhpOdJZaaG1ROJySI2+tnzDnOHwXleSUqrS3LQkOTlGVPD4&#10;1J76jcn3/skY23VKNPbda11dIMTmFtkt7j/vZ/zxB7nNiDv311pLYpzqdy7/ANj0xCXtF7b2S3Z7&#10;cuyO7ucvQrNYhZAgCAIAgCAID6ZE+Rry1jnBgy4gZ4RnGT8SEOG0t58ochAEAQBAEAQE22Y0bSa/&#10;3NsVir3llFUyudMGnBexjHSFoPdxcOM+ayLemqtWMHuIbGLydhY1bin8SWne0s+7PMsbTGua3U+7&#10;0lzjq5rVo3TTnVMNvonmKCOCN4ZDEGDDS6R7mA57eI9wWXCo51trPKMfzzK9c2VO2w1UnFSrVdG3&#10;q22s289+UVnlwyNH0rrNDaN57m+BgjbWQw1TmtGBxFvC4/EtJ95K876KjWeXSZvJatKrhkFL9La8&#10;/wByX9FHb6hhqqjXF94Ww0UM0tvheM8QjwJZ8eDOINH6RPe1e9jSSfOz6N33InlTf1HFYfb75NKT&#10;7d0e/e+rtKC1LfajU+obld6ok1FdUSVD8nsLnE49wzhRc5OcnJ9Je7ahG2owow3RSXgZzdB3qTRh&#10;1VFSCaysqDTSzxSNcYX8scbQctByMEjHZ4jPfmpbHOZaHh7dQV17G5ZTyzS4rqfSR9eRnhAEAQF5&#10;7kdft3a9K6D0g+SCtudHBW3GspHFs9dPMcMj4xz4B3Nzj1h381I1s6SjRp73q+vMpOHbOIVK+I3u&#10;sYNqKe6KjveXF9L36Er6QttpKrYvSdTHUOuFVZbgbO+ukcXOlLWPZK4E8y0yQjHlhe90k6EXvyeX&#10;54EXgFSccWrwa2VUjt5cM2mu/KRSu0ugP9IesKahnkNPa4cTV1T9SLiAwP0nOLWNHi4clH0KXOzy&#10;e7pLlit//D7Z1IrOb0iuv7JavqROulne4Jdw6TTtAxsFs0/RRUsVPGMMjc5oecfsmMfsrJvpLnFB&#10;boohOStGSspXVTWVWTbfZp65vvKVhgkqH8MUb5XYJ4WNJOB2lR28uLkorNs80OwQBAEAQBAEAQBA&#10;EAQBAEAQBAEAQBAEAQBAEAQBAEAQBAEAQBAdOdGvRWq7/qql1pfqSrq6S2Wx0VplrCGmd2C2NrS7&#10;mWhrn4ceXMc1MWlOpKfOzW5aGtuUd5Z0Ld2FtJJzlnPLo6W3l05paEHvXRo3MrrhV11VbKaaqqZX&#10;zykXCAFz3Eknm8d5KxpWddttrzRNUeUeFQhGnCbSSyXuy6O42m72hLxoPZrR1jmpGQNikmuN0d18&#10;ePSJCGxtADvWLWZGW5C716UqVGEGut9pjYTfUL7E7i4jLPPKMdH8K1b3aZvXXIouCCWqnjhhjfNN&#10;I4MZHG0uc5x5AADtJUalnoi7Skopyk8kjY3/AEretKzRRXm01tqllbxxsrIHRF48RxAZXeUJQ0ks&#10;jHoXVC6TlQmpJcGn6GvpqWatnZBTwyTzPOGxxNLnOPkB2rok3ojIlKMFtSeSP2qpJ6GofBUwyU87&#10;Dh0UrS1zfeDzCNNaMRlGa2ovNHih2PpjHSPa1rS5zjgNAySUOG8tWe9dbau1yiKspZ6SQt4gyeMs&#10;JHjgjsXLTjvR0hUhVWcJJrq1JHtxuJW7c3x9ZTwxVtDUxmnrrfUNDoqqA+0x2Ry8j3eYyD60qrpS&#10;zW7pRH4jh9PEKWxJ5SWsZLenxNXq/wCRjqWvdp8zGzPk6ymbO3D42uAPAfHhJLc9/DnvXSps7T2N&#10;xk2nP8xFXOW305bn19+8066GWEAQGZa7PX3yqFLbaGpuFSRkQ0sTpXn4NBK5jFyeUVmeVWtToR26&#10;slFcW8vUXWz19irX0dyoam3VbAC6nq4nRSNz2Za4ApKLi8pLIUq1OvHbpSUlxTzXkYa4PUy7Tdqy&#10;w3KmuFvqZKOtpniSKeI4cxw7wuYycXtR3nlVpQrwdKqs4veizoKY6W0npKyEcN01TXwXStHY4UrZ&#10;OCmYfJxMkn7qzEtiEYdMnn3dBWpS9quK9x+ijFxX+bLOT7tF4ky6Q+mKjXvSNpLHTPETpaSBkszv&#10;ZhjAc98jvJrcn4LIu4OrcqCIjk/cxscFlcT1ybyXF6JLvehtYdSQN2b3J1Fb2mntBbDpqzQnkW0r&#10;cNcfe/rnPcfHPgu6muZqTju3Ls/GYrt5fxO0taus9ak3/c9fLZyXUcvqHNllm7f27XekbZXXqj05&#10;W1um6ykeyup54XCCqp+E5djtIbnIe0cvHGVl0lVppzUfde/rRW7+ph13UjQnVSqxa2Wnqpfvwe8r&#10;JYhZDc12jb9bLPBdqyy19La58dVWTUz2xPz2YcRjn3eK7unNLaa0MSF5b1arowqJyW9JrPwNMuhl&#10;hAWht3cayCmumubpUPqRpuhZRWwzHP8ASngsp2jPaIwXvx3cDfJZlJtJ1ZfpWS7ejwK1iFOEpQw+&#10;isudk3LL5VrJ/wDdou9ky1e4w9DnRvGSZKi8yOOTzPr1XP7gsip/ycO37kPae9yluMuiC9IG62b0&#10;x8hav0ho4MxXyY1Hfjj1mcDC6kpz+oXMeQfpSDwXpbw2ZxpdO9/RGHi9zz9tXvv0/wBOn3v35d+q&#10;XUusoXcW/HVGvdQ3Xi42VddNIw/ocZ4R8G4CjKstupKXFl5w+h7NaUqPyxS78tfMke2+7eoNobXc&#10;fku2Ugdd2AR19XTuL28OQTG7IDgCew5GQF60a86Ceyt5H4jhVti1SHPTfudCfHj+biuycnJ7Vilg&#10;PxAEAQBAEAQBAEAQBAEAQBAEAQBAEAQBAEAQBAEAQBAEAQBAEB0BdLnWaL6K9BBUVc8lx1VW5YJZ&#10;CXR0keMNbk8m+ozkO6RScm6dok3rJ+RQ6VKF5yglKMVs0Y8N8nx69X4FPaC007WOtbJZWg4rquOF&#10;5Ha1hcOM/BuT8FgUoc5NQ4luvrlWdrUrv9Kb7+jzJp0k7v8AL2815gp28UNEYrfBEwZwGMALQP1y&#10;7ksi7ltVml0aENydpcxhlOUt8s5Pvf2yJ3o3bel2p1xbqSSpdWa3Ngrbi2nAaYqao6p3UxtHMueA&#10;JCTnuGB3rKp0VQqJZ+9k339BB3mIzxS0nNLKhzkY59Ljnq3wW4ra/NrZ9uNI2mcy1t4u1yqrnDG8&#10;l0vVy9XCzt5/OSRyHzwD3rDlm6cYve239Cx0Obje160clCEYxfDNZyfgmkTjcith2AsFHovTUoh1&#10;RV07Z73eoTidvFzEEb+1je/ljlwntcVk1mrWKpQ+J739CFw6EserSvrpZ0ovKEXu0/U10v658CB7&#10;r6loNXVNhZaZKq6G1WeGlrLjPG4Pnka4lzznnwgvDQXe7wWNXmpuOzrkt5OYXbVLSNV1ko7c21Fb&#10;kuhdumehXyxSeL89Gp+j9tha7rHDHJuBqSIy088rQ422mIB4mA9jyCOfblx+qcyeStaSl+uXkii7&#10;Usev50W/+HpPJr55dfV+dOkXul8ZuLpbRGlKetrL3qie4SyVNXWcTjCZnNa2JrnElw5BxPYMLxlL&#10;nYQpp5yz9STpUHh9xc3koqFJRWSWWuzm88l4I8N+bdZLVr+PTWmrdHDDaIIqCSWJuZKufGXPd4uy&#10;7h94PkutyoxqbEFu07TvgdS4q2burqebm3LXdFdCXV0n7vRt3adsabS9pjfK/UslD6TdsycUbHOP&#10;qNaO4jDx28wGnvXNxSjRUY/qy1GD4hWxKVas/wCkpZQ46b36eZI7PsvbKzYWl1DPE6C/3Ku4aerq&#10;ZiyGnp2lxe947OHgjkdkgk8sdoB9Y28Xbqb3t+RH1sYqwxeVtF504R1SWbcnuS682l45kk2Ltu2W&#10;s77U6Oj0rPc3eiPlN+rpiJJi0gEtiH5oet6uHE9mea9raNCpLmtnPr/NxHY3UxazpK+ddR1S2EtF&#10;3/q69MuBT+i9tp9dblt0tbp8xekyMfVkZDIGE8Un2DkO8kDvWBTourV5uJbLzEY2Nj7ZVWuS0630&#10;fnQTfcXcP5AuR0Ftq2W1WqmmFLLVUJIq7nUZ4SXSD1iOLIAHI+7AGRVq7L5mhovNshsPw/n4fxHF&#10;fem1mk/hhHfot27V/fNmv6RGk4dMa0s9ipKuvvNyhtkLaqeqnfPI+ZznHhaDnAxgho+sut3BQmoJ&#10;5vI9+T91K5talxOKhFyeSSSWWm/79RUawS1kr2v0Z+Xmt7baZHdVROeZqybOBFTsHFI4nu9UEA+J&#10;C9qNPnZqPQReJ3nsNrOstZbkuMnol4m/dqgbgb9Wq4sZ1VHPeaSCkhAwIqdsrGRNA7sNA+OV67fO&#10;3Cl1owfZvYMInSeslCTb4tptvxLc6QdcNH3bXV6zw3S+ugsVCe9lM2nikqnjyJcyP4lZ10+bc5dL&#10;0XZksyqYBD2unbUP0U85y/zOTUF3ZNkb3EjGmOiroO1t9WW6Vjq6Q/XbiRw+58f2Lyq+5aQjx1JD&#10;D37Tyguaz3QWyvJfRmg2a0Vb7dpu67iahovlG32x4p7bbHAkV1aSOEEd7QS3lzzz+qQfK3pxUXWm&#10;s0ty4sz8YvKtSvDDLaWzKespfLHp73+bzdm7XTRBvWttd1pfrC60MtJa7G93zsLZW462Rn/hRtaS&#10;GsOCefJem1KnnVrP3mtF+bjC5qje83YYdH+TCScp9Dy6E/1NveyPaW2qt1l0zpbVOqqiSFt5u9NB&#10;RW4AAPpusb1s0pPPh4M4A+s05wV5QoRjGNSp0tadRIXWKVa1etaWaz5uEm5f3ZaJdef1XQbfcG43&#10;KKs3gr7xJIYqmujstHFITwksqBKzhHgyGL/9wfWXeq5Z1XLjl5/YxLCnScbCnQWqi5vvjk8+2T8u&#10;oo6WGSBwbIx0bi0OAcMEgjIPuIII96jtxdU1LVM+QC4gAZJ7AEOS0N2IxorTWm9BR+rU0kfypdwO&#10;01kzQWsd5xx8Lf2isyv/AC4xo8NX2srOFP2yvWxF7pe7D/LHp73r3FyW2zUdZsntg+6N4rLaTU3y&#10;ub9aOHrHBnnxPkY3H6SkFFOhT2tyzb7ioVK1SGKXio/HPZhHtllr3JN9xH+j/faq4y7s7h17v6dF&#10;b5JA/wAHPEkha3yHVMAHuXlayb52s9+Rn49QhTVjhlP4XJeWS+rKa2l0M7cbcGz2I8Qp55eOpe3t&#10;bC0cT+fcSBgeZCj6FPnqigXDFb1YfZ1LjpS07XoiSdIjX8Gs9bi3WpjItP2Jht9BFCMMIbgPe0Du&#10;JaAP0WtXtd1VUnsx3LREdyfsJWdrztbWpU96TfkvzpbKulifBK+ORjo5GEtcxwwWkdoI7isLcWZN&#10;SWa3HwhyEAQBAEAQBAEAQBAEAQBAEAQBAEAQBAEAQBAEAQBAEAQBAZFBRS3Kup6SBvHPUSNijb4u&#10;ccAfaVyk28kdKk1Tg5y3JZlv9KO7Qx6xtWlaJ4NBpm3Q0LGjs6wtBcf3erB82rPvZLbVNborIqXJ&#10;mlJ207yp8VWTl3Z6eefifvRGt0VdvNRyyY4qSknnYD9bh4P4PKWKzrLqOOVdRwwySX6ml9foQ226&#10;jpHbz01+uhzRG/NralxGcM9I43HHfyzyWOprntuW7PPzJipbzWGO2o/Fzeyu3ZyRa+59LQWveKr3&#10;AqdXUEltbLDVUMNoq2zVlSWRtDY2tGQxvqkF7uWO5xOFm1ko1nWctOjLeVbDJVKuGRw2FB7WTUnJ&#10;NRWbevW+CWufDeQ+1b00tz3Nsl/uOnbRQPZWUwnq4hM/qYGOa3Ecb5CxmGD6LcjGRgrwjcKVVTlF&#10;LcS9XBp07GpbUqspaSyWizbz3tJN5vi+3M3O+m0+rtQbo3m8W+2S3O03Asqae5RPaacxdW0DMhPC&#10;0ADHMjkM9i9LmhUnVcks0+kw8ExWyoWFOhUnszjmnF5555vo3vPqKwvT6LTlsls1BVRXCsqC03Cu&#10;gOYsNOWwRO+k0OAc53Y5zW45N4nYUsoLZTz4/YstFVLiar1I7KXwp7/8z4PLRLoWeeryUYXkSR0h&#10;0hNG3zdK8ac1NpO3zXyxVNqihidRDj6hzXPLmOA9nHEO3vyO5S11TnWcalNZrI15gF5b4ZTq2l5N&#10;QqKTbz0z0Wq47iG7X1Vn2i3CsdVe6mnqLl6SI6gU8glitsbstc5z25DpOeCGkhreLOXHDcei40Ki&#10;ct/oS+Jxr4tZ1IW6ajlpno5vqT1S7cs3l0b95U01h0FvU7U93vlrvcdXe/SqSOgnFQIopJ+J1RMW&#10;8m8DHHhbkkuwexvP1ahSr85Jp5v672YUZXN9hfslGnKGzDJ5rLNqOWzHPfm973Zab3pg7y2qgu+6&#10;d51Fer/b5rHPKx1My3VsdRPUxhjWtY1rC7qxgYLngAcyA44B6XEVKq5yksupnvg9WpSw+na0KUlU&#10;S12otJPPVtvLPqS78t62XSM3ftl6tNm0bpOpilsFFTxmeamBayUgDgjGefC0AEg9+O9q73deMkqV&#10;PcjG5PYTVo1Kl9eLKpJvJPeuL7X6dppejjqa2aak1kZ7nTWi91dnkp7XVVknVxCU5OC88m+sIzz8&#10;CvO0nGG3m8m1oZnKG2rXKt9mDlTjNOSWry7OnTM2ewus9LbQ6x4brXR1NTXwPp6m6UvE+CiGQWsa&#10;QPXLi31nAEDDcE+sV3talOhP3nv6eBjY7Z3mLW2dGOSi01F6OXFvhl0Lfvz6DN2W03py37r22jsl&#10;2/KeuZI6qqLuad0NPR08YLncIfzdI84aXnk0POMk8Q7W8IKqlF5vjwPHGbi6qYfOdeHNx3KOebk3&#10;prluS35b3lrpo4duhrGml1rqW8Q1MVfe7nLJEyaB4fDQ05HVhrXjk+UxgNJblrQTgknLMetUW3KS&#10;ebfkiXwy0krWjQktmEEnk98pb88uhZ65PVvfkt9WLDLOWrZJWbd7M3G5Ehl81cXUFIPpR0DD8+/3&#10;PcODzxkLNj/KouXTLTu6Sr1k8QxOFL/Doe8+ub+Fdy1IFo68R6d1dZLrK0uioa6Cqe1vaQyRrjj7&#10;Fi05bE1Lgydu6LuLapRW+UWvFZE76Rm5dHuXr91TaZjNZaOFsNK/gczjJ9aR/C4AglxI5jsaFk3d&#10;ZVqmcdyIPk9hs8Ns9isspyeb6epLTq9SV9JCcDbbZ+njPzLbLxjHYT1NOPw+9e92/wCVSXV9iL5O&#10;x/46/k9+39ZGdp273XUnRzs1n0RcZKfUlnr5X11FSVAhqpInulIezmHEYe0cvAjuXaEpTtlGk/eT&#10;14nhcUqNtjVSviEM6U4rZbWcU1lo+joe8ql+lBp+qfcNZTgTA8YtTagSVlU/wfwk9U3Pa52HY9kE&#10;8xhbGy9qr4dP7FpV17RFUrFafNllFLq+Z8EtOLRb+79LbN1tN6Gu9Lqex2mzUNuEVXDLOGyUkmG8&#10;bWQN9Zx9XAa0fRHdzWfXUa8YSUkkl4dxUsJlVwuvc0J0ZynKWaeWklrlnJ6Ljm+PEr7XG9FNqZ9J&#10;Smw0t1pba0R0VZdXzGolwxjTLM1kjWPe7gaeYPIAHiAWLUuFPJbOeXH6k/ZYPK2Up864ueslHLJa&#10;t5RbTaSz49ayK0uNxqLtXTVdXJ1tRKcudgAeAAA5AAYAA5AAALDbcnmyx06caUFCCySJ1slZaKfV&#10;E2oLwP8AUOnITc6rPZI5p+ZiHm+ThAHfgrJt4py25bo6kJjNapGgrah/UqvZXVnvfciHalv9XqrU&#10;FxvFc7jq66d88h7gXHOB5DsHkFjzk5ycn0kvbUIWtGFCnuiki2NU7yUFf0edOaPoJXC7MeYrgwxu&#10;AZCx5c0B2MEOPVnkfoHPcs6dwnbxpLf0lVtcIqQxmtfVF7m+Pa1k9OrXxNptLOKXo17oSRn55z44&#10;3Y7eFwa3/qcu9B5W1QxsVjtY5Zp7tfqaLowaktOnNdXL5UuEFpfW2qakpa2peGRxTOcwjLjybyae&#10;Z93evOznGFR7TyzRncpbetcWkOZi5bMk2lva16OkjPyNQ7cVj62suttvV3gJNFSWycVMTJPozSyD&#10;1cN7QwEkkDiAGc+OyqTzbTfRkSXPVMRjzcIShB/E5LJ5cEt+u5vcluze6CucXuLnEucTkknJJWMT&#10;aWWiPxAEAQBAEAQBAEAQBAEAQBAEAQBAEAQBAEAQBAEAQBAEAQBAZFuuFRabhTV1JKYaqmlbNDIA&#10;CWPaQWnn4EBcpuLzR51KcasHTms01k+xn5W1tRcqyerq5pKmpneZJZpXFznuJySSe0ko2282cwhG&#10;nFQgsktyMqwahuWlrrDcrTWzW+vhzwTwOw4ZGCPMEcsFcxnKD2ovJnlXt6V1TdKtFSi+hnppyloL&#10;tqSggvNebbbp52iqrGs4zEwn1nYC5glKSUnkjrcSqUqEpUI7UktFxZttzLdpW06qlpdHXGqulnZG&#10;wek1YHE6THrY9VuR2c8Dv7RgrvWVOM8qTzRi4bUvKtup30FGb6Fw6Ol+pFF4koe5rql1KKY1Eppw&#10;ciEvPAD7uxc5vLI6bEdrby14nguDuEB7xV1TBBJBHUSxwye3G15DXe8d65za0OjhGTUmtUeC4O4Q&#10;BAEAQEg0jpyG9m5VtbJJDabVTel1jocdY5pe2NjGZ5BznvaMnkAScHGD6QhtZt7kYF3cSo7FOms5&#10;zeSz3bm231JJvr3dZbdVqV+3OzFWGUUFluerW9TQ2+BvzkNAOT5pHn13ukyWguOMc2gDIWc581Re&#10;mTlu7P3KrG2WI4nHOTnGjrJvc59CS3JR36d+ZQijS8hAZlxu9Zd3U5rKh9R6PCynhDzyjjaMNa0d&#10;gA/iSe0lcuTlvPKnShSz2Flm231t9Jhrg9QgNrcdU3a72e3Wqtrpaqgt3H6JDKQ4Qh2OINPaAcDl&#10;nHJd3OUkot6IxadrRpVZ1qccpS3vjlxNUuhlBAEAQBAZkd3rIrXLbWVD2UM0rZpIGnDZHtBDS7xw&#10;CcZ7MnxXO08tnoPJ0oOoqrXvJZJ9Rhrg9QgNraNU3axUNyoqCulpqO4xdTVwNILJm88BwPLIycHt&#10;GeS7xnKKaT3mLVtaNecKlSObg80+lGqXQyggCAIAgCAIAgCAIAgCAIAgCAIAgCAIAgCAIAgCAIAg&#10;CAIAgCAIAgCAIAgCAIAgCAIAgCAIAgCAIDc6X1fdtGV0tVaaltPLLGYZWyQsmjkYSDwuY8FrhkA8&#10;xyIC7wqSpvOJh3NpRvIKFZZpPNatNPqayZ4ai1Jc9WXaa53etlr66XHHNKeeB2ADsAHcByC4nOU3&#10;tSebPS3t6VrTVKhHZiuhGtXUyAgCAIAgCAIAgCAIAgCAIAgCAIAgCAIAgCAIAgCAIAgCAIAgCAIA&#10;gCAIAgCAIAgCAIAgCAIAgCAIAgCAIAgCAIAgCAIAgCAIAgCAIAgCAIAgCAIAgCAIAgCAIAgCAIAg&#10;CAIAgCAIAgCAIAgCAIAgCAIAgCAIAgCAIAgCAIAgCAIAgCAIAgCAIAgCAIAgCAIAgCAIAgCAIAgC&#10;AIAgCAIAgCAIAgCAIAgCAIAgCAIAgCAIAgCAIAgCAIAgCAIAgCAIAgCAIAgCAIAgCAIAgCAIAgCA&#10;IAgCAIAgCAIAgCAIAgCAIAgCAIAgCAIAgCAIAgCAIAgCAIAgCAIAgCAIAgCAIAgCAIAgCAIAgCAI&#10;AgCAIAgCAIAgCAIAgCAIAgCAIAgCAIAgCAIAgCAIAgCAIAgCAIAgCAIAgCAIAgCAIAgCAIAgCAIA&#10;gCAIAgCAIAgCAIAgCAIAgCAIAgCAIAgCAIAgCAIAgCAIAgCAIAgCAIAgCAIAgCAIAgCAIAgCAIAg&#10;CAIAgCAIAgCAIAgCAIAgCAIAgCAIAgCAIAgCAIAgCAIAgCAIAgCAIAgCAIAgCAIAgCAIAgCAIAgC&#10;AIAgCAIAgCAIAgCAIAgCAIAgCAIAgCAIAgCAIAgCAIAgCAIAgCAIAgCAIAgCAIAgCAIAgCAIAgCA&#10;IAgCAIAgCAIAgCAIAgCAIAgCAIAgCAIAgCAIAgCAIAgCAIAgCAIAgCAIAgCAIAgCAIAgCAIAgCAI&#10;AgCAIAgCAIAgCAIAgCAIAgCAIAgCAIAgCAIAgCAIAgCAIAgCAIAgCAIAgCAIAgCAIAgCAIAgCAIA&#10;gCAIAgCAIAgCAIAgCAIAgCAIAgCAIAgCAIAgCAIAgCAIAgCAIAgCAIAgCAIAgCAIAgCAIAgCAIAg&#10;CAIAgCAIAgCAIAgCAIAgCAIAgCAIAgCAIAgCAIAgCAIAgCAIAgCAIAgCAIAgCAIAgCAIAgCAIAgC&#10;AIAgCAIAgCAIAgCAIAgCAIAgCAIAgCAIAgP/2Q=="/>
  <p:tag name="ISPRING_COMPANY_LOGO" val="ISPRING_PRESENTER_PHOTO_1"/>
  <p:tag name="ISPRING_PLAYERS_CUSTOMIZATION_2" val="UEsDBBQAAgAIAPNWyUzWo37aRwMAAOEJAAAUAAAAdW5pdmVyc2FsL3BsYXllci54bWytVltP2zAUfi4S/yHyO3ELY1yUghhStYcxIXVse6vc5DTxmtiZ7RDKr9+Jcw9pN6RVapUcn+/zuXw+rnf7ksTOMyjNpZiTmTslDghfBlyEc/L0bXFySW5vjo+8NGY7UA4P5iQTvACwmDgBaF/x1CD4kZloTjoGF5mJkyouFTc75D5H7man0ytyfDRBF6HnJDImvaY0z3OXa0SIUMs4K0i068uEpgo0CAOKlmEQp8Zem7+j8ZtIQc0uBd1Bpub9G1ckDceL5j2S/MyVKqSn0+mM/nz4svQjSNgJF9ow4QNxsJITW8o187cPMshi0IVt4pVBLsGYIghrm3jmms8uhaOVPyelwyoBrVkI2o1FSGjjV3PWBCWmtq6YCFaCPfOQFbmtdOVlW9SS6Egq42emQm9ht5ZMBavG3vH36EjE3iZmOqr4dC8Xy7/lVTLWb1W8j8ZiM8rWMdcRLnUhrXU8Cdrf1Utsja1sn2rZLgom4ij4nXEFgX393pyA6YyUGzYyt3G6OvdxAZ8WzDdS7e4RhtKtZOM2SnFLpbgW1HC4ze7LloLU2W6AmUxBXaqJ98wDkF+ZUrZfN0Zl4NGBscLSPtijZcpVk9qGeJFJ4vN/6E3hN2jNL32oMxbwPxrzGYmamnARwMuCo4+BBGtqAItd2FyTxm6xZxuTztZJ5zD1TO1JwKZgIo5hKgQ8+wEzjLZ2ug8Kiml08TM1wHYW9oIjHkYxfs0ow3B1L03C1HaUobOwFxxLfzsCbcx7gWslc8xQZ2mKA+Bt8d6uNx2hw5YMdNmI0aMj49DzM21kwl+t0ntz0lxbSR84vcdHzr5PDbpLeQO5mB5CDCZBL656LmwOEeBceOaQL3s8J5XVTXGIj8z64mkw4AvTYzFj6ulcGFZpaRnOcTBZWnrV5zhLBz4BbFgWm/tuQv3Lw0IHCY/fG2NcP/CsynzJX8HJeVD8NZidYamdCAq9z8nHy7MOA2oRJ2Nve2vat+NGiroOrkvtW/lr21HfUJVWSpntk5RX9aLElPPgE8oxVDITwUAAtmEVvY5xHt8pYE4MG8xodorHQ6Zz8gEfqpyvzq/alC9mVzXWxvVYblzG8o7rqAq4lR+tDlKTiFfNNXz8A1BLAwQUAAIACAABt0FTf2Ttp/oEAABiEwAAHQAAAHVuaXZlcnNhbC9jb21tb25fbWVzc2FnZXMubG5nrVjvbts2EP9eoO9ACCiwAV3aDmgwDIkDWmJiIbLkinTSbBgEVmJsIpLo6o+T7NOeZg+2J9mRkh27bSApCWAbIuX73ZF3v7sjj07ushStRVFKlR9bHw7eW0jksUpkvji25uz0l98sVFY8T3iqcnFs5cpCJ6PXr45Sni9qvhDw/PoVQkeZKEsYliM9ehgjmRxbs3FkB9MZ9q8iLzgLorF7Zo1sla14fo88tVA//Xp4ePfh4+HPR+9auT4wdIo9bx8IGaSP73sA+SwMvAjQiBf55DOzRvp3mFwwZ57rE2vUPgyTnoXkwhrp3065eRgSn0XUcx0SuTTyA2b2wiOMONboStVoydcCVQqtpbhF1VKAHytZCFSmMjEvYgUTeS26lDnBFLt+FBLKQtdmbuBbI6qK4v6tgeV1tVQFqCtRIkv+JRWJ0QkRY96vClGCal5BRCH4VEsJ/1QZl/lBt+pL3wuwE+HZLJoSSvEZbC7bLgqQ9uBvZbWEd4lQb0HFbZ4qnqDrQgBgQBFfrVIZN/+UdFVoC2cpv++0IsSXrn8WsSDwaER8ZzNjjUieIKfgerEDUUJMSQgABS9F8QTZyMS6EUc4TYchTNyziQdfpk2YyMUyhW811I4ZgUiYibxLCiKVhBDjlF4GoaM3DVQhjla8LG9VkexF6a4/u4Bd3w6ACDbbAWcaYwMM8SEhexWFiKtuMLASm/hueQVLhQCMmEkGmlJZXVZAm2yVikoYa6VeCo9NSH0R1wr4lQq+bmIftBuydYa5h+e+PYnGzIfHMQG/erzO42VPOSDnD/mxy4YawmQ35jttatGicfAZsgskw2CIRHAOOfB8iMQVobDJhHbJ+PjCPcPGS5D3Nklpk/RirnNMeo94HIOcjqa1VHUJM3pLIDUZj5QHw9RQ8mkOUexi75Hc2qBCOJjRQq4F2FEkouhUBOneJo4m1ae5+0d0il2POD8IPX6PclUhnqx5HgsItphrn97Du0Qm5p0Oe6P/ay3/RrxqU/2btkr4Dvn8Zqg9e4XlEUbwqhLZqupSrTesNf8pVmiKP2pCn6U/TT+1iY9DN3gZz5Qyq9OmAj3bP1vLhvqo04hn7lR/b720JbQpNQQaFl0cocdI+0tNtNqxG+iKmIj+cq5/CjKzpm5BYXPza9Vf2g9aAF+hp2LQCeyxsZxCq5NBFeovewGr3jP/QheM/vKXZExdBlXnUnwpZdWp2fC5d301dH56Yd3pWfeKDXOZByb7ALho+8ESpTID+5MemPMp2exAUyL2VnKp6jQx9E/ljSkTsLd1Jr7vhq8LlZnZlJeb8G/K1MlzrGgWFzZKZwP6qS2De/tnh8BP9xIlOIQ2xsa+rXsfW7M97SkE9NFb4TG6aZ2ARxmv4iWU42tV50lPoOYI5pBTDGDtmqngRXcX1gJ8Y0Yzi9rZ3weB6I4OkijZgv3pq0qUfw0G0cvYYtDm4Cfuqk4ghsf7BphBH6n24LuR63kOZi7E8oscMHlT4jKVwdRBt16gSut6zBi2J1NgEzXkUXUBLeQQhCkOzyEjmsORNZry4gbSKVMqHYRitlqHcTVM+8PdQ12lMhdDZJ9XzPSCmTuLsOOYixigMJyzb5rancBBL25vZFK16A1mT7AP2fobPJHIaihgSMj2okVfJpiDu6e4vtP6759/u+RNgdzkQkg3zfgh2ay/r5fbUWluw47e7VyO/Q9QSwMEFAACAAgAAbdBUxUeYBujAAAAfwEAAC4AAAB1bml2ZXJzYWwvcGxheWJhY2tfYW5kX25hdmlnYXRpb25fc2V0dGluZ3MueG1sdZBBCoMwEEX3nsIbCF2HQNelRagXGHGUQJIJmVHw9k1EbWnTZd77P8OMYhQxfmJd1bWCWegpEEVLnFE173e2DAtevXEghnzCgrznSiY3LFFoIzJ62ZQewXLK//BjeGthPT/iI14w5UJnHOpLqbCZXPKwmGlj3RpQjxHTgC+Yc+iht3jDtSeIw+MM7Bv/1bmbNpsd3mlAHSK5IKr5QFW613H0F1BLAwQUAAIACAABt0FTP3F3XjkFAAC5GgAAJwAAAHVuaXZlcnNhbC9mbGFzaF9wdWJsaXNoaW5nX3NldHRpbmdzLnhtbOVZbXPaOBD+nl+h8U0/NoQmadMM0KHgTJgS4LDTl7m5yQh7wbrIkk+SSemn+zX3w+6X3AoHAyEvoi2de/nQSS3vPrvS7j7aNbU3n1NOpqA0k6LuVfcPPAIikjETk7p3GZ49P/GINlTElEsBdU9Ij7xp7NWyfMSZTgIwBkU1QRihTzNT9xJjstNK5ebmZp/pTNm3kucG8fV+JNNKpkCDMKAqGacz/GNmGWjvFsEBAP+lUtyqNfb2CKkVSBcyzjkQFqPngtlNUX7GqU68SiE2otH1RMlcxC3JpSJqMqp7P7X8drV9uJApoNosBWHPRDdw0S6bUxrHzHpBecC+AEmATRJ0t3pw5JEbFpuk7h0evLA4KF/ZxJmjF5unFqcl8RSEuTWQgqExNbR4LCwqGIPCcIBuGJUDgq6trUga+GzKhWIpngmasijEN8SeVd1rh1dD/8wf+r2Wf3U57BauOmuEnbDrO+kE3U7bv+r1Qz+4Og8vulsrhf7HcAulbT1zhh8M/cDvhf7w6m2nv6WGu1NLHf+i2eluqfPBfxt0wm0t9ZoX26oMzvs9N53zTwN/2O303l2F/X437AyWWvMcXsnWWmU98WtYIDJXq+ltkjwdCco4ks2dHNdgkK44VRMI5RnDahxTrsEjv2Uw+TmnnJmZrVBktWuArKkziMzQVl/dsxXlLeEKQHQMS7Ks7ePXZWm/OlnbeqWwvtzWvV7WSrIbJNLIH+x99eC4dP/10ePuP+BobcpikD2q1JyyNjfwpAsvluxYPXz58nEvHrBWo8bQKEEqNQsmXF1ZSDHrP40MmyJPwx1fxznnQZ5lUpklma4ulk48AFMbS7GWf/aZjCSPy7hBOoK4R1NYuYCCaybOULLqkTFWCseI9jMQJKACLz1mMMpRCaDzkTbMzC+7s1vppmKUE8TDWxnIRbAR9SihSq+VRhkfe9FEjV960oD+tTjuYulB0YBjCIgtUCd5X8SkregNXtIu4gMQLmLnmDzcJhAoJycU1VtIkibnLsLDBRO5CF9QdQ2KhFJyJ/nBot5IR4ylk+8pkouL4AcYaWbARTQAIKlU4BaU2Enug8x5TGYyJ5xdYypJglvNU/xfAmS1/yFjJdP5KvZohuh55k0Z3ED8xsXQJzSR5qiJDWHGwRQWfs/ZFzKCMe6KcKBTzExcZ7rA398KOKNaL0HpwsdnRRfR6bX9j8/sBmk8pdiRbQeODAZpZnaCT2dESLPQw+OIaI6Jb4MSs3j+zmVv+18fhpJEMc7fKRpr+JqlOaffE748kBXoHYZ8N1a2CfyTHjibTeh0Xui2eOfQWOIMQ1Jg4osIL0AmcnAFjKggUvAZoRHyr7a0MWUy17hSEEQBrb/ew0If03T+NMHLGi2qGJQT5EH1xeHR8ctXJ69P9yt//fHn80eVbnvkAafWXNEktx6drJw170xxT+g9MC25ad2ZmZ5QenByctbb1s1HpihnzXtmKWfduxOVs+LGXPWE5iPT1YbumVSpZZ14I573D9oO6h3rdLMVdt53wk/3AMxLYbMnrVVsv3x/+zwfZv6p3XPgN4etc4LhuuyGwakLPfQkMrGJEiSYsf3a5Kgzn35cZPuXIcbfd4K1YXZqSIf+eydADLgT67qZ7fWdNvzOsWG3feZgpcd0cgH7hklxD2LnwFmKzXP8w26Bb+Fkpxr+znS+M5r7d1DVN0/6BdftiKqAqijZWer+Py6TXQboP3XsxVP5HXftw235QXH9lw77JmWCpRgM24CXP480jo8OapX7X+3tIdr6z02Nvb8BUEsDBBQAAgAIAAG3QVO28mV+TwMAADoMAAAhAAAAdW5pdmVyc2FsL2ZsYXNoX3NraW5fc2V0dGluZ3MueG1slVfbTuMwEH3nK6ruO1lKdwtSiNQbEtouoKXLu9NMW6uOHdlO2f79ju2kcdqEFCIkPHOOPZfjsQjVjvLeHqSigj/0B/3oqtcLV7mUwPUS0owRDT2aPPQf/y4W/cC5BRPyDbSmfKOMpbRZYJxrLfj1SnCNe1xzIVPC+tG3R/sTBhbZxRIY0qWcNVlBdcyPwd1kdhGlOGM4Gc2m922ElUgzwg8LsRHXMVntNlLkPDGh3ZqvjbY9ZCAZ5bvOiBhV+klDWotpfjMfzAeXUTIJSoEJ6X42Hox/drIYiYEdsx8N74bjCznVUZ835oS2p4pqSxsNRrejYRstIxuoF3k6n93MbtvxHHevd+XTuBxBwz/dmTkK/wDyS5uLLM++opFMio0p6AlnZL5ODhMkweuHhNm9+ToJJiFzUKcgFaMJtkHIxEnxu/nawG21LP70h0Ro7rYU7NU04WR6GIXEDCItcwiDcuV8ais+XnKNlwmiNWEKAb6pAr1ihq8kV+U2dVuF+wMflCceqDBUiHfB8hSmLl4PWLdX+Ol0YueKH9/R5gUoYV8YvQgrY4V8xrKeIT1jhXwz3Xrh7HAGP/U4TqmHCSma+Xn10Quc4LKsV7kqveakhbnlyju6MJSYVCQQWVktaQqma2FgbS6k4CymkJM93RCNb9Jvg4sPNhkVBieOQmnNugo11Qya5GZjxInu98uuu9XoHpAqN7fuaZz3D/2UyB3IpRBM9XsFD+8IbuNeznOGmaj43oF84mtxIYcLDf7+Nok2sHDX5FI40ZqstimG1JZBGHglCIPmGofFsU3F53kag5xjzyiUoqnbHG5LN1uGv/qdwgckdUKL0zH1FrfjhB416RkKAQCRq22pWLdwnjRnmjLYQ3nvPYNNuC2zUKFC28Q21gtYa19uheUiPRZjohKKj6s7GgjvGJeoDxzf0S15TWJlE6td+nL+VhvXJnI5yIxW/Rlm14WQahujv6mA2KpaNUmuxZsmUhebVusidbKHMaepnRHo8I5v8DgOEyIrqmKdZXnP7FUI5l05bqZKQoOnjWImYTRooljP6Rhc4u2M1hLAH4HWeOUN6V9wiAWRyfMRUpvaDW7HxhzxXbMTFWdxmukw8EyuOcc24N/4P0P0H1BLAwQUAAIACAABt0FTxuHXPiQFAABKGgAAJgAAAHVuaXZlcnNhbC9odG1sX3B1Ymxpc2hpbmdfc2V0dGluZ3MueG1s3VndUts4FL7nKTTe6WUJlP5QJoFJEzNkGpJsbNoyOzuMYp/EWmTJK8mh6dU+zT7YPske2cRJCASlW9rpXjBg+XyfjnR0Pp1j6iefU06moDSTouHt7+55BEQkYyYmDe8iPH1+6BFtqIgplwIanpAeOTneqWf5iDOdBGAMmmqCNEIfZabhJcZkR7Xazc3NLtOZsm8lzw3y691IprVMgQZhQNUyTmf4y8wy0N4tgwMB/qRS3MKOd3YIqZdM5zLOORAWo+eC2UVRfmZS7tVKqxGNridK5iJuSS4VUZNRw/ul5bf32wdzm5KpzVIQdkv0MQ7aYXNE45hZJygP2BcgCbBJgt7u7730yA2LTdLwDvZeWB60r63zFOzl2qnlaUncBGFuJ0jB0JgaWj6WMyoYg8JogD42KgckXRlbsjTw2VQD5VA8EzRlUYhviN2qhtcOr4b+qT/0ey3/6mLYLV11RoSdsOs7YYJup+1f9fqhH1ydhefdrUGh/yncArStZ870g6Ef+L3QH1696/S3RLg7tcD4581Od0vMR/9d0Am3nanXPN8WMjjr99wwZ5cDf9jt9N5fhf1+N+wMFqjiDC+d1npt9eDXMUFkrpaPt0nydCQo46g1d864BoNqxamaQChPGWbjmHINHvkjg8mvOeXMzGyGoqhdA2RNnUFkhjb7Gp7NKG9BVxKiY5iSVW6/elul9pvDlaXXytkXy7rXy3qldYNEGvmdvd/fe1W5//blZvcfcLQ+ZTHIHlWqkKz1BTzqwouFOu4fvH692YsHZqtTY2iUoJSauRIuj8ytmPWfRoZNUafhjq/jnPMgzzKpzEJMlwcrJx6gqY+lWDl/9pmMJI+ruEE6grhHU8yCwanwyBhTg2MI+xkIElCBlxwzGNaoQuh8pA0zxeV2emvdVIxyghcY3sJAzoO1MEcJVXolF6qA2JslOv6tJw3o38v9LYceNA047jmxGelk74uYtBW9wUvZxXwAwsXsDE8LtycGlJMTiuotLEmTcxfj4Vx6XIzPqboGRUIpuZP9YJ5gpCPG0sn3FNXExfAjjDQz4GIaAJBUKnALSuxk91HmPCYzmRPOrvEoSYJLzVP8KwGyXPCQsZJpMcqpNkQXJ2/K4AbiE5eJLnGKNEckFoAZB1PO8GfOvpARjHFVhAOd4snEcaZL/t2tiDOq9YKUzn18VpYNnV7b//TMLpDGU4ol2HbkKFmQZuZJ+OmMCGnmONyOiOZ48G1QYhYX71zWtvv1YahUE+P8jaKxwq9ZmnP6LemrDVmifsKQP80s2wT+UQ+cp03otEh0m7wFNaY4w5CUnPgiwruRiRxcCSMqiBR8RmiE+qutbEyZzDWOlAJRUuuv97DE4zEtnibYHeKMKgblRLm3/+Lg5avXbw7fHu3W/vnr7+cbQbdF8YBTO11ZFbc2tlLOyDtt2yO4B9ojN9SdJukR0IOtkjNuWzc3tE3OyHuaJ2fs3RbKGbjWSD2C3NBOrWFPpUqt6sRr8by/s3aAd6zTzVbY+dAJL+8hKFJhvSat12yBfH+9XHQvd8rl0Y+rlwO/OWydEQzQRTcMjlwEoSdRe02UoKSM7QclR0zR4LjY9i9CjLjvRGsD61SCDv0PToQYYieddZu213da8HvHEt1WloOlqtLJBawUJuXNh7UCZymWy/F30/3/osJOWfuNBfzJhO3nEKd7m3m2UZ1KPXsicQKqouTJDutPfGH8uJj8r3a6fKq+x658gK0+DK7+x2IHx1f//3O88y9QSwMEFAACAAgAAbdBU/WTHZWwAQAATwYAAB8AAAB1bml2ZXJzYWwvaHRtbF9za2luX3NldHRpbmdzLmpzjZRRT8IwEMff/RRkvhoiA534BgwTEh5M5M340I1jLHS9pi0TJHx314HabTdhfVn/+/V/vet6h5tO8Xix13nuHMr3cv5anZcaWM2oLdxVdd6iZ1b3NE+XsEgz4KkAr4bkP0t/5eMfQRl7ojSN9m/WVjt+HtovK8a1i0vCQhGaJrSc0D4JbUcF/qpkds7qlJFT5mhrDIpujMKAMF2BKmMl492+lI+bYA3GHNQFdMViqJg++E/jsJX8cxyMg3AydLkYM8nEfo4JdiMWbxKFW7E8x+/b4dLrvQRVHPimLSxPtZkZyOqBp72pP/XbSalAazjHHYYjf/RIwpxFwN2EgsHTYPQPWjFuFrRG56lOzQ8d+EE/GLi0ZAk0qjSZhr2wX8VE4dWoZiP4iTOwM23JSM72oK6xQrmVVxygVJjYijTRwA4S5ciWqUhOXDi0g+TsZq1t279RdoxuhGr5+1fc2+EyjWJUrhnWrtmauLVZW3O5ojMY8nLrWtQ51Rc4JVJxkdAktTgnN2PqncbO34u0mdqAWiDyonnaQwFdNBNQM7FCKzBjWLzOCq1I5+PSxmuxb47fUEsDBBQAAgAIAAK3QVOMqCNv0jAAACNMAAAXAAAAdW5pdmVyc2FsL3VuaXZlcnNhbC5wbmftfHtY0tn2t02nyxmcLjNzRBvTrDmTFULpTGkpjlpZU2ZlqShqZWSNooYZggJdRu2MJVomNaZ09ZIhXkG8QOk0GJh0UVBRyVGkREWxLwgIvNC9c+Y8z+88z/t73/f5vfOH8rC/3733Z62111qf9f3uzT927vD97NNFn1pYWHy2dcvG3RYWfwFbWHxCnjvb1LIWsfTvpo8ZCbt9vS3K2mxfmL78JcrLz8vCooIMmt4/y/T9r/FbEAkWFvOazX8zuHHFBy0sttVu3ei1Jyl8tNdIHgkiyDR6xfdbNDPSdhFPrubNB7U6drcs3TDy6Y0Taz/JOVGduXHL1xfmnr9/MP1qY+CWlrNdNlENrP3Zfxt5uNLh0veWfGB12oJp1OKYH9UdPQluhp4AyY78srIAIGmLf2IiAQ6UDMOoybqG+jodBzHDhMj2brz5w/VM/yemj/gFzWaYz5akgUwfd70sTeJZnDh97DMwUXmB+vzMGrKQ6y+eaWExxBDFX6txfDTxe3UN/FC3h4XFvvA00Bf3j0QTWquTTV0bjttBq61mrideKRRyf9DNsbBofRC/v9LVj0a+qJpvYXHpgn3GJccdofLIwl7zeKja1buuMITc7fVzLGwFpXR2HV4jpQTBGl8+Gfb11GbfBMGMVoOSn6bFj/jx+6//Hh2hqy+lXCng6MX07zxju50snrkqjWMgWMMj5L4tdSPKOB+FaMgE6W9poCJ+fH+5xYmB8ZhZW/N4nIUehYuh070SAgHwN770f4guam/h2qSBIhuUvFVB/jrNBJmUov6l2QZqa2URb0u7/9PXHUCtqr8pTi9cHsgxfGWPjuUDXX3dDJp6mscJ03dEEGpYtCL3TNsEhGJgldT6hl3US0twAcmg6cBydL0dara6sWM+cfx06SagxLqmViL7ukU30BVFbcRHHGxZ/YMg/lpKnxQ51V5EIgEsT21KAmfbXAvXTPwMh600PFIX7wAqYk5nkHDA4mmttqFAXtXIJoo2Q7spjf3n4n4MlzxdYQl2Dm75/loK0xAq0QqH74MjGuqBocGJgyc9vTOr5BVKw3OP/Wtf2EBzBGT3woZWt6NhVFGRnUk+/qafvnaSH83p95Z3gaQIEBDfnxExXZWsk9XXAoDN5sH6OlaY1QHguoeYCAR5Jim48w2TX/gje+FShtTVLVb1AOjiIDl3vkMWky8rrXkMZBmzI6NZe/QQx71g5MLAqG7g86Mt8ddaXKx3D9ZP0RtV3R1N0yxZQX1dWUP4bWpY1sBgnb1hPJ2uKyOl/Q1l1F6ogBNX0GWXcEjcbK/wXHHOSR8e4aCkRRXDT8SN8KPcc8QbVXwDELmyOcfd0CPDsifzS3XnbEtHKMPqDvg8k5AivmwnjtArw8BlfAAYXUcoEMpCeJqdaURaAkQK2C6XbWNRMfNqxpbpBut6ymyTRab10SLaer66xM7XBnpwIlvRIhRxdBHGvNLULY3PHpz6OuNGzijOQxRVcV6UQEA8y9mEsFoPuCxTOusOVeSMSok8NG90rVNKbnMqxh5xVsrAuQMDZeQ87iUC/9lVNgcZ0ZdmO1CYBkKMRy1cjFp4eRQVnOXgo3qQiGiNSmbBQTok1b+2cp9gtDJYkNiVy5caMGJM3p75a3kH2C1LrsF3qFaJJ53FGKq0s0Yb3BVekJ/Nx10W8b8/oDEUS+agJM7tndwz/d5WKtSZ8rEEN9kmFjJcYBDD/SlUEUBgtlUgKdyAsaIU9qFHO8eWqcPGloko+slLCXeQnGiLu0dz7p/+mlbK3ZUGkqIQ30pRVlDET+0Z1LoYfynGygVQ9UAzKJVTK0WU+364RvgOll8Xo0y6FAIqtmWyx0Y54/QyK9IKihzdxYRMYag4d0TDUK1u3pfD17G1O62GbRZBwN2oLQukNrNq4oiTeUGwhLM9xBUiUQaAv8ZxJ6pWcenqDEvnYRFFxxirLyZfFKMW7OIf5UXegUWtPh/l3K5UDVaMlGJrswT9DRAKX9ZSJ5CmsKM4GMKRp7Ij0LivoBBBheXKYVFAH5YVRghzix1Lxp0lfGKReaMmK+tmnZ3vV9CDXnugMpTVCsDkUVdTZC70IsjPvJ1XIbcxrD2qEurfd5bRwdEllvYYVvgdWjRrbijW6BaoX5szrJfrWvcti4tsfCYucj1Wm7UpQb9sFuC9AePWnI6MAGtiiVZTiLMikD5GcIDdx0nxHlIqp1jQ4ZPfD2I0a/6xm0WVsrcBKi3854ZwO18Cq0bB0IUUmYS59j3cV4nbRSIeEpvk6flGrNTkcKnytYSCISWjv0nJ4OsDVAK3IM/CHLTbfBdki/ixiylpZEayzmTdRHlkrkVuQeQcPHp+1q5wgbTSQzwctaQ9I1/YtJzJP+AhEql3ldHVNObF++2FuRm33cukB1aA6i3nVpaHEsFuOiiVtTMOxiyR9IX9vNDTaldoLF8qxepDnW86SiYEa4ajlreHcAWJFchfZcq6qOUxoeMisVznOMzdFdF2FaVRDa2xnbwMkk4uo84HZE8KBdLdsXkJy6kZeXD/BFZUbXlKoZ8qgshm8mSkNEsaWv6BLRZDD/ZfmLUNsRp1bTdDhkJkRXldSN2KGKm2ggNNjhn5lR6gO84NWxDBF2ftJuT5OYH3I84OwZXOprAANK0Q88R77JK7mGwBJowXiWT7iX+W20E3ps2WqmGDXZ9KMfqz6cggInIpNUVK8drMuChBlLsTobK6ltVLBMWOmOkeLAsdDlPjwppTHTl8B4wEZwmI60oXchKuwecLCVAKJkyTwl+jPI7Wujv5nMHUO4/w5abQ4Tn0SGv7cI18IIcvJQaUhRb4ij95Z4wyQu1O0vLvMsjSAyUxAinkUGUtD44IvhVTCqNg6vEnL4gv3vezisI17lGVxlWV9BzChY1xbGHkKvgOKAVdYohNIFABOO4r/idHRdejarMUv1Jm3NsdHRouuO6pEOwp8Mvyr8SE3fZ8ocw34EPdhkwrDJlJSZ1WBiMGRdwVIhmKQHq9yLRHq+0CCFR5QWqFnyB+v8bt8n0iIbMaTqFQ4wAFovMl7hcBH5MpRWWGMUyBIYWYqw/oKhC3iygJtWwF3hg202SplN6vt8qHj442zzq3Cp8GsvUVxHt5gkxpSejtfX4Ybw3dvscaegXanNr83q4fJ9zDTl9/XVKW3t+0MbW/6YUz0hViytIhoL9uvS3f/2G+9412cNia6GEJ/ubnp0LtpSPqj/oe7Q6xdxk1pypaqjkVr0a+Jw4fzPuWe9w9Wm31+fk9omYTTXBF08iXj89/h3nkO+QZ4fXvRfYJhwkj1R4Wz5Jeo6lQm1nQpaC3OEwU6NTbUUwXoFv+gwuR9P6mdRyN39bzX29dLoR/OIHr4jTQ+c2vu35zqHbJkWOveu478J82y7ryN2ADqbjBqtI5dkmCvXFEfmhQXNJA3o7b7oXKKWXw5KXQuIyh0nQzq9veGt8/zVuqz1fgsQleJJ50zVerr/i+H0uUDp/OHvqdkKbsDI27MHT7faf19+1Pdta4q4Tialoo0w4dTs8reX/1R6fuqNvAWvTK06kF4hfa4f21JrL4hQvSlZObAXT92OgnN10hxBXJae/73AYPJ2oyLJlxkti+oUseQPvTIPItwDpAvpY2fK8JznwKvJM3ntgBGqsTstch5GsKhWx+7unUsLiigfb3153AvbfeXU+k3WuCMp9OfAAjBKRo71Z/E+3xW3s3szq2PCtEJz/0b66vQy+C3BSij7mYlpeJ8v7DBnolgpaK/XE0+UKNXeSPo/VoU3fm04cfTF9j1VdSo/AT4s8eYUmgp1OrG/Jjy+zMzHn1mubUydKa8R00QlylMHI7AK+fZ7WbsKE35r3Wg6L780N0fQdp3Es8FWE2qATOiGX8Ye8uhmKfgxOZnlf6oe4bAqIleXdMqhPsc6gZ81kXMN9M3S9d6m/SdIQkFb3Wi91uOfyPRRr4P9YpUvso3fNJAzGUpnv0x+pbIcbPtuQPyIf+0DZ7GIoN+4rJtDzaH4rfKIDPTNMer+syBSRT3fGrJbiNLmzaUKNqfBBCXuOkFifeLf+3hqERsDarq2OLPl7W78aOllSj7z6qOxdb+G96b8ubbUnTJ/67RRPKjL37qDvojzVmXtMhM9OExLrLH0CXXq9/edkXLu4xflOXKH88ZJpFH+o0x5JG+Ei7wKnk30LintYNz/CJrv8IXnixIFiO7t5jkovx4sPV3qcpw0qY+6i3XvuzpXWI6CNvsCNOXXiYqrOUVjD7vnm49z3kRFlbfoe4z5A59Ls+hx/ZFhnX6PdL6fspIRkv1R5ThqGlhi/5kd8Fu1LfifP1ubK3evV68vx/VHMVVi68UZpup304tLZ3+zu35ipUo+LSdQ0TfkGNo6OKYI/xu8mBiuRxfWlRAb6OZSz5VjuBcsxicmpGfewNLXuxYz0svKfHZKvLQ/2T5vkk5TChs7vwg+U4dbHfGxp1r0DkgkyaDO2rO7qQ8FQ6UVOmoFnOC/HJ6BFFkgkvhjF9nvzRRFPiDXpntonSdNCtykdt2MlJfPihR1kUhDtl1nGVrnUZtbGujM3eo/JHXBE1/zwSypBauwUS6kfyUoldRWzBdKeXXURXYCzzxcQgxsy0AilRyyGkmw7keruD7WoKb4K3ZhLjhixWI9i0EqJnjR1l3vvINIXqr7eF3kRS0Kwr9zFWbBYUNK7s1WPZ8t4gzx+y0IgckWdglvhQMuLbIkw9pJNfgSGoSsEdLE5OZK44N2r3zZ6y75CdL5N4iW47MsP6GHXSJQ5Oc+YBupXcFoP06EFODD0dJO4T9hTGbJMSwhjy8Xf2yYyIrs26H9vY0naKCRnjJyKWyLjLefIVdEpqQma24olIvA3xUuRJzOIDS5aoKWKKKMBmzyBGviYu2Z2Fjr1wn9goqGzIR1Hdm5cwS+yjCRw3okfSFtwVIH7/U/Ev6qjMIM8L13qi9Gzh/ne+aMup3Enn/14bvoDJziuQ84BbeA5kuGqngI+fQI7R2WG8RKCiKgLXiAzK7F0EjUl2lwLatTTndsfT59xV+OfZw7qHUunAHUWUWByiCA3yjF0c/t6I0U7tFFSFOGSEsik+rDGiYEZWKt7qOaqiIfZeGIMSyRyjjzzFt4rt/HGNbL9Sre+yEMH2YsU6CoXsos7mZvNNimqA6IQdcaXz6O9tVGM1zK/sDINed/k2GNoguhgFPXg3K7Ka+OU+hNwwPAv7SiPAdWKo1HdZruen519BJCPaZ55Gx0UX2GTb3wgO50w3Wq6/8y4KDIg2IFvkiBSRJ3wXswEOMlbWCiZ4ZLvq7sTanbBppkcBIQ2Eu4N4xrQymGwpiCkmCXxsruf0e3e/ZBwy9vjqLyW4xXEL+zNUHyymi6n46NCSmk5/TRkhNm90BYVPxDVCqgOsHqPuXaEAKuGpFByJVWY3b3Ct9DjqKPvFxIipRJrAiIWwm62AFKPiR7aIc3V8vuXnGNZI1SjaqfknZBCDwvSNfBf5LtEhP1Wd8Aew4sk7pzCmyl6EklTSotaExXKmK1ITybK625JMaeSR0aoxdO9xS+B/A337s/n/rWaGQvQc1vhyd8Iah60rjJtfvvbtUd132lI6uxu5c8tu81PD1908Im5wVN3RpeCIlApWedaxy9I3DyXNAw1FH3v25etwlHJu3pVPXvsx/fHJgH2vVtvkd+vjP309DnvznB0nXy900fO7K15PqVm02HXWa5eKuDGz6O5/OmijCZx2uLSUEkHEAU+2wcKAG/b6LXthDeNNjWq/Pn9PwwRZwZZpG8eV0aUwD/2NDp+Iqb7he77serzYRxLSKBUZDXd44r34l6s8kR5qcjpHcun0K5R3ZNEvIbmhoB/R0JnpfQ4+aZ/KXLd3BvYNpdsnG8aSTyYcegVGrDbdlhkKihoNLwAqyClzODXj7Jt2uN/nYCVfXVn1Cnsn2wRz6veMh7OqVPIaUXi9zq4XIgg+7MSAVVgiXCNeKaCCwNkc55RTQ9KEWYoHsRDk72TvGJ5i35vLppCTFy0m+w76zggBjWyDclrPTx5849G1LGXGmnU4WZynGLkvAoOjxhe8Nfk68Xp/YzP/4f0ag2GY0KxZ8yaK98TIDd+iCgySkGA+efMbnKYA/FCovZ+p2ZRJ21RDDOzzvQJ+LUDifLBd8si2UmajfvGrbK/Gm5Oz1pRcCb3E+e7jBaVoc40TbhxvpjbgG+FtlVI4P/JirjihHhPmtrkkZpVuCNXFjMXVE7QP/IkYdaMuoJFEVJoskayeqzYGb+piTP89e76napoAAqY3pY1EqLpeRs6VEoWjAZnZOpoUPg93fPMHiOaBC/DDL5IzFK9S7elTDRARKrkLK+r3DqeTL3htYo0Jab501QquwgY6mGTmHUxFYb83S6JlJ2tlJIOsXtFL1Y7LqNHQYube+eDrdguq00A2kC9t5t1UFtnJPU9rngcRk+KSd4ULGCMBDKkKFXpbsQHTE+eu5nVIfQyLflOiUcTXtpPbQnNm3NXZpRjlZTCQKgYmQp0Mh/1OEcGoNjutNF3hEVQMQR4sZ1C4F+55hxOfN9u/htMlexSeMnHfjAXaFprxImwlaEy5/SdtML/fe/acTWmWKM6e2bNQ8TuDIHQY88hnlrwqK165g5QOz+nfFIda0IR77Uhhovj+y1EFLOZcOvValrL1RKWTTloXYA11f/kork8caDe5Jg1UMn14Y7QXJxp1IsvexnFmmvLGHNM0mltnuujwzTyX5de/e+6YK4pbBM3R8VyslK654uRSKu7e9OvFJDLRFMZcmJh3Xf+lKbVdjnIaxLiNmWTordN11yhvLJw/3Yf9BWQSYeZPkJfyfq8Ch3JbaHWBX7n7Dgjzb3w5P/5aYGa+Dub56UIb4uBlED9yJDTznuYtsWgg1mZF7c2xJ7eo/JpTe7BHNCNnCcn9qeB52uwze+aDlXjEeFRW/J1+77405A5+1P5BYKkPuU/itCtojKKxeRUvyqJrdxqDN2oep/uJeQv2uy1wFNmbOJJokgJR4g28+ya0bn3FcDVYEge9ikW7IVuqlvys3J7mjHSkM2cvymOYYS7l2JLCcAwvzbb50qN2u3F3WgWv4tLxsObUPYa/SJXg9bkSdNaotG7kgnzYwVsPOTW9lY8h1LX1e6/knK1s+IxrDZ2eMHYZi2yeYmqzeFWznB3PVE7RSTevGlIzNQvTnB0P67e2HsDpC/ublJR1sfhDG/2l6m2r171b284LHEETkCcuc4uNX6I8VrdQMRBRFGePlcpmdTvXr94SjImQBpdMP/fuYh+p3Tl/4TBBLpdH2iuLHLdJpto814IF9cJF0IO7ImBs+X2SPvJTlt9KnzM9hUDywp+lAOqVlniMnqhMCqWkx7eLeFh6eUHrw9di5jen5txPwqm8TETyPj5ML1r0g6m4IlK9EINR+zk9DPfNJT0yJSCMd7gYMRasCB3DdikZjXosdcS4KZ3W732bdGyfpvWUMALZAouI+cxqd0UDXN11Hk3TtRiAKpt5JcRv/jLp/HrZquMdpNyvKh1hUkBIXME5fa2PWSNwUysKpmAPZ71MzPXytnp+SwhPD5RwHUgLI8OkXQtaX6ee42f7Tx1XPLI/V9seIsjcB30bJZ/KSVP6uHXgRyERBTb3et4GwiIReN506UJKCDHo7eSmuvJQnI7K6UJ+H00gfnsg9t0QI5HMMhl4VUHCx618kk4/9ElIXqh6+Ro3wrv2UY7+V+YvoMM0xTVYimIsamXV2yh7JdY49g/jE/P4ccnPQ7GeAZfPveV6x3S/YQ0VrBPCoVjS6P16Kq3117cp+8WjcPyLWx18GKcBD3QEKQzbKjzfBOhTN3c1jjeBSqnTg8uxxppO8ruyrUUJSXvLTmdtvSF/S/eyvq37v9Zc8bg5VVaQHAt00ImJwOAF/zI70vTRrVG7215cEbtxQ2XEsNfUv/N5f9OomEnP1DQqCHEAbxV9y/oLmB2ynja3vvVq+ZuKZ7MpCCxuEzZtfILLSWhIHBO9K0q2dC83j/MMbiI5qgdmPdaSTboimA1tMRZpYkFU80I4obP+8NYn0pd6hfkNpIAQC/Sp2epw++lnc4JI2iJSdw/nolm18fbNqTq+dzT1fu63PgK4bmTYnDqCPNUJnqIRCvEF5Rdm6Csi0CPLSQNRDS+LIpidmue+nnggXyhkixDsPJ25x0P0k7NSd974EtnetiptA++RgyDcUYYk1AeaFXWXsANVO27ST7hTbGWxMY+jyUv2l8SOJvdK6+tp8luIVafrE5tP46eyEipq/F/LJyixBFdOPXCZHSLeza7/hfADf9Tmh0Et5GxlnKYiDeOWURRDJ/Vcs3XxOWv5LSYs/FD2RX3CHUwD5qsjvxEnwKSJHw8HekbuR9iMo5NVp17JSg2wgR58TJ31qO6+/+z5iJdR1uXTYz8yUP05aLfNKt2vy+FHa5xOn4bkKqsVe2KDVA/5MTCf9IbW0SonbgujIXxs2y8VV1zy0rC3wlQurzSfsLI5VVk9AhmW3/PiWVwNHx/EaLL/4R7pQKdc25g2E7HkouRyVv/34XQqIWsgyvoxfrP37E+B8aWCgy1yvv7m5W7U4azjXYJ3Au+e/RfU0QgjO1VpeRoy5QJpkaNWZ53cqOeDq/xjI9I+A6qsf3D7TVm32yqwKzxcMHEckbO1CNl2Wttw+OKko+7OhnU/vNG3KWquFEBavB2lGKupFT5p+JPVyNUX7enBTA/Utb1EblPlSITnDQc1E13x93y8xr1NdtzDtZTvtnv2AnnbufNv9GWq/CEY54OdL1tPxvBPFbPLiENe0cm8CoroFuT28L2NPMWR2hJOiMO5O5bzMZntM5lKHBW9Quc0B5P4Bsd+UwXvp485aTlHGZOKbAOkCEsTjWFCfuYxLGeYTCk9i2sE7pzu+eZ0uhToImnye23pNfRvQ938nSGrfH7yQy9abXYOC7Vbar83+0IILMaUaKi/5M8ilQmIXYFpc1ZkXEVSKCy4LqffJzZIEcpLlCaxwgqc+7o9uQ+IeeyMVQ8DNX8vvmVC5hXiNudp3YzTb4Szht60/EJpeTJR8LmjeDjK9SaEiCF4nO28ZRv1VL+VEth2DX83i0+b5L0zz9e9Kai75bHlWX/gbP+BX769VWCKChf84bjEVuH1jU96pP8SDQqSx1gdX/i7HwV6/baaPGv0ygAtgfPmoVXMy3iv8/9PPD4bWZ8GkhgN6qAInJIeSNLas6u1N3yNScAc0pTb1gu5Ca4yjDki0hKIiPfxMH+DgAYHLpvKkukS46Ynly8mbJAlyXvob8LsVx7IpBFPeB8yZ8t6MiaT2aZ/H3RnCUKy2ur/SRnXaqyzj4XXvLvPHLN1wvf6zPwOOaUwcuckDtXAx9YLQt4H5zXpIIGnsaGtOpQZ+53nR9dMGWnzwdp4xEfDnmuJ76/8MV+X+K7yXJTd34TqeD+XJfjbpc2p/NsfxvDDG9NAlL3vBXRBPjpjCYaWClkR76rZqwttoMjA92KZFL7MGVl7509AfwL6rwMK48X3P6VqIoKopJegh2i+YSrDeA2nL1a6KpNCxGX1H98NzAPDdSwjGngY51E/eUpv1HKMhwBjirpNzgNwXVWXBHpmWUTQ2I2eKAJrb3WZpF050c4NjpUT8nzbP4J7vaDf2+o3I6BR0A0vjMaGrsTshlivXl3YtOXaEBG91M4xJtnK580IcXJM3qtA7Py6ZxPHKDE+7eATrB7IVQ9dFvG8PSlV4yQlvaCOuUTAaCjgjXJUQFSgUbGKjlzswlzBXVkTe4GCqs0aBUYNT0mGjGSdDJODlk7khAguHfYoMFUQSbhGU24AdL/D2NMXk7lxjeTNwo8R+xBlTZjshpJEnVAkw+A8Zp6A1E1a/qOhQIlX8aUjQfZF1Xz0MN/G7qApD28tizBVLoMtd6/aliZygIkfgDXD/BW6obWsK5FDcCWeF/kC9w237GM7P7/UnArRTjp3SPph3Bap8s6ZnFRibEA4DGUcqW+Aj2LytBgrNW7IqzFuEFVwq7yBWkkrA5KG9eahc5luzT8listufGyy/G4XcK4uJ2rpYL1O6vt5pb+Kpi4VHzeNpDn6E0b8JYqjHJiXCLBRHCkgtea/wogKJYzsIW4fXP/xontcMh/8AwsO0kMaEtx0DFVpKNY0zGwQXyJegOIIq5bk1tj5mygH5rakrbbN/nTwPykwuznVfdsSz9ydioCQMXEdkeVv1Yvqz6dI6QE3peQvctb2fsMVAIDUfWgkIJaKNj9sUG4/ZUsH7pwSDpSQF0ptviwhbphcZoMr3NQVWMYp+9hvjrXEO0gm6GAxbdPxI6w4uVYKZ11JTSox9M5lXZHnCtYHY/OQESoarGi6IL3SqLxs2cXsCQrpiziiScKwYvjjV3vg9Ciq7TqKS3kxOUIy9s/iOzTPehj0Z8j5E9D/YEAbhuK9ZOLT9lPUX+yx+VEfsab+AKqmeejAP5ec5+yg7ip7+zjolq/zff+5kjUxN5zq1LHCfyWsTzzddaMdNFhKBcs1+9sot6KEWGabBvUGvWgNMutY1/uidtF70W8+/i83d1akgUjK5aTrLnTgqAglfK3i4639TZMCT7rLqJAW+pBcD636UIleHynw1PCHypvV8ZHibn9kxT0fWbD4I+vt/MhyV+v+nPC/MCEUVxtv3n8Q4O/R2yP8kaqPk7B7GwztH9yiWgw9eFL/yIfDwj87qUYC7DkSDn7octQvOiGqIiz2AuaskMi9414oZAQCBnGsLm0duwSnL/mQ0liC4S/7yT06KBEadfdRNzOnvzlPohR2mF+u/7iLKBfeCIKF6uyqfNJA4oL7+2rL08xSX7Ey5+tH9hmdqJMFhD6VCvst85blYvNGiiDU+M4ywc7fXcgpqmGt5Wre90tFFH0ACy61WYiYEokn8V3hmUEh6k4XV0ddzoAoLpohErBbBqAmTuKBDIYXhBW8OBrwgVbS54Ers/pUramQsknTvxGKuHILSVbfR0i8AulLYEGGqhYIXJYp8St9TkHGA8r4+5Zyy5gdzAfSHDSu0ZYTE/0ZWOkq1/MG2qSVJAKrgQC4uAz3e/d52mzMiawZm9wz/F6h82yggxvGEY5Rj3u6wymzkqwmET9FHd6ZNgO1YKdqlaRXIB0JLYOhrCtSrDZm7pptgXNHDFLQwIIlGdOQ6VDxcKV/Gogvl+vlfJbC+a7jxX5vnH0NI//A+wWwSxHvkDEEMcjv3YVKjyPOUO4nW/WxrlBuOVscdmoKnXkSvyQbDUTeVkuq0Qicynv251Ku9bBpQEBP4UUKiDhPlKQOLwm4/X71DZtAI+YgkkSCTzqLetgQdtWjMuqRnRQCz8X2B8RzGHVvlr1bMZVVHnuivIGOF9fx4pcILhWr6bCo8vJpORiI369J8me9X7KHJf3eNpCDa6ipCStEUf2SRa6DWkgbX95VNH3YByriVDnoLp70LugvT9n8PU9PcfBSPazgVYEqnwkGTPwJY/MJRLGKG/sZGNOqtOZN8MVdi6CDbLl9RwtDiwB3BfYZbOnEiCshH3ALton5PaoqDg9kV0m0Hn/liw+ejICVuxQXM0WgCUtrHuC2o0ygwhu1XXNxs70II8gyk1B8YDRX4LqFP0CRFO20j8b12JaOcFK+8VHRJJlCQsEPH3IXzqNdsqD/5phw7vU7ljLz26ghRrq9YXAvDb2+8SPW32TecShqNPtVaVQBbqhPKmbGScSHalcHfawOd5/+h3E4uTxttom32yU98whqTo/hy/n93mX8cYeLJ3/aUfRegOKo2nGTb7/oO7FEhLq6M22WIkVUH2TeJBlEl7ASZInNqQ0GBpMz0DfuQPnMekfpB11l3KXOyOIIWHOqVGp+t1JvY36/p2ZIgUq/ol0f8MvWfm+G9PJnuMvK1lnNqU8/WIDrVfHX+gqfln6wJBdDB9XLc0SU5tTpU9xKmh10EEX88nrM0xcdH8WePvUznUKf5BNOTwdpUJmao+lISoQheD7YOasFXeUkpe9I+qb5yMd9jrH/zEL/X0xoIiqn2phce1KD5gP2csfEdfgl/1M31/3Z/Gfzn81/Nv/Z/N/aPOKBzPp66/lj6z2M05NYTojE7/VpFtUi8xu0hOg3J3BMHZBZb8/8mAaadeQ/uGCaI6lfKgoku0+c7jhNTsECbRLicSA3wqi7ACO7kNeRN5DtLVz9yURpepBRVsT0eEkbEs3q7pvJUeeXqvtf7U/7StCIUTfWc1J6gfFIgUR3qXpsm25vHwXHURHDxCFbtuwOIzemgQT6AXKRkbye7Bk3xyI+vHJJrF5Cb67X14AVbAqWcu2nGQIgVx0nGC96fWgo+TOwc2OsvnltKG6DxYnJ7ChItUEgulR5pleU7mlETgYvCu0T6H58JRQ3vDk14TJcPT3nrxZXoP4sjqHAkE5RsJnYp+vTyooINW/P/njL7asQMy3a0u3/UWtQ6R+fEa455jFa+vaY0t3H5wz3yxs51R0DphkFGqHm6lHcUNMLBv2dIn0TeznWa7l9UgoDbxsfbgku8zQxTXTE29NPFpnD1hzr45SI7uGjd3FrkLUGS/AO5hsEzfH7r27Ajt0hAjPtkQS9XNDTeKheMnWOHN5bpvr1CyO34yhRGmQY3Ut66Uvl1Kc+Zms76H3JETKUvmKqylOnVsNnc4B/SMKTz6O740SRkBo4DCP2J2nVisV0Q0MLm+XXlcssRYmJLLJ7m/uYHJMvuQWTwhkTrs8arKFIUhqoSMxWGhu/Rpu4cdMSxM1G8yHaDth0EyekvjyUt2ApE8G7vmZmWsrOhDvmrXPJn0E6w+DhuAiZ/oraVAZmb0rSBBda2oWAxvx0o/iztxKpYBY6c1cmhYCxz+bm3/MpE4gv6NBd1RGZFwdktV2yuuo2rvxwnhBddgMdwmRlPuuxeQskN2Pu1hATadqfBWk/8BR7jqJc/HtYwcVywZquMPghxHZRnxJmkHY8qJ7ubAcZIE3835OfEvMY6MqxyaVMWvr2ruW6oYmhoyLl8YuCB5Z/V2qq0JyGVjhObAn+reYhnOk26Ov4wXTv5N6ns/yE5308LwXLCt/jvDl6YRicSCNHFnh9rgnOufZroX4tWnywV3ZfyQAGWvkhegbKIvvePYb+Z2Hispo2LsreMJ0QRFJCIlpU0GLmkd6h9d2HRGJbbb3Ns55zttD2jOfI2NEEE3F8ie2lBuhugxecb7/NPTcPnHu8d+11+ZOQnYzB+gfSFVN5g/VP+YoyFzMEmJBizxXu2/eUWG93g/Fi0nwyd6QuQl6XHSKLXEEqMpj9DCug8qgBMaP1NJMuu4R13MoXSeIRTF6f2mvxlfpdzamv9nsuJGmjDqg1k+Wv/BbEzZlxpK13j/0yY9tFwu6u5TN/xXMawhVBPMJBjhIvVzNSXrywD0Pzrx5njWZhWgnVmUe3ADqshnFRHa1aIULj7Yf0geERdqvoFLSmYSVFtFdyPExzqYO0yJUaRdPjxe9O5s2OdnIMHS66Qb+gcIWBT599GrJRlAFIuRPWzal+VLAMjmwB4wHq9lZpymPGdCaBvYTPQHJeUBxin9Y9rOOBr8ljmWPa6odQ5gPwTU0Tq0ZRdo/11RpkCy5QjD0absgP5rkhDY28AWRRuHXUs0e7raqkEr6Uk4341QooP7BR3sdODOG63tQaJlUiMU9X00B6wlDv75NUuAfiJId0heSgXZLjAZqU24u1Cnwv+91px+BoL9Ye4mPJN5p5x4m/sdUz+ccRv8Kof6vkK5DFr1ztSzEchifJvCvkxHXfIYs5h1vBP9EIu9lfBfOxz0MirqKrekhhmqZKQ2xAI60hPJzRfegpWsn4G/D7zeWu2GVpIMClSBnnF031u0jiYsYOOSBgsQlhqhJwKYqqRcJmnsSI3Qt7CvcYGleBBjA9u9M+yxZ3iMjFBiweTIu0faI0yI2rTBJZzjNL5NEO5a5kPgC6Cnijw1E17dxVauY2wLh/medmHU/0F/NB+TTQ6VFnpGNGUyJvnwN3RUfGD789OFDfEFfVApV0CRIRzylflE5fTG1ZsMT+Rme1pBDtZJKwstEuLUeQ3QKgsrK5Qca+NHchEpynWhV7oHYn2zpTCubxhSWclp7qiF2K+pgLUiLADxTfqffTxB7Usx+ArzfOnO2K1UGVuRc3oV7Om+T9zjSoiy3n8a6vI1c56m5eb1gsnWjPkNYpLVPdhVptZVIY/Mb+jfz7+rUmGXezjMpK4GyWVl8zSrjEq/or5o7WFxwiCEGoK8RF7n0Y+4ppTimTIDUSt3bvmd+ceq/StWft3JalVRBVSOXdMMaRx1s5KbaVz9p0rjD5FytAaqHOUyQSWAQzI2K6GdWjk0udrR25q2Zmtgy0TfAZ2oTVdMrJpkL9z7ZMuOowbbIiZQ2SHdDevdyJuvsX2CNlKkJewhFD1HTxzZi4xpgaP/la/iYvNj+X+R0AP2fV1uvQnIp/bN3IXZnRJ4y/5v7F9ZrvafRQeIKDETqEKSHG2LhuRsyVSQTXo1wraUrV6O3Esz4r1dQodLtnXRZaSuhcBI3B2xdqjVcd7UtRNHKYP3D0gCYJ3x2EcN/ypO5Vvql5kQKJ+LqslDgcH4P/4cVamjhn7QpxKCwU/bTOr9Tyb/g5oL+akICqK7eQE0H8sJUZEsjuBFb4Wcq1fsx+RCmVtdfqt20s9khAQWGEYRQys9OnL82vI04ANXsKxoizb28esjzI032ny9FjcfaF0+KQUHUcWl8RjZYUOT86s9DTruKD/GfCgyTeY95J8UKQ7nV2w8wwjlyobAQqO0zYRkLkNl/JTyVgW+L7szgLdolCUmRJwLNjvfH7Ncv2SyUsiHtC3m59J8bNubVFjrJIXuz5ebZ5fxOnIBWP4zDSQHl96Svsqd11XlgW+TBaUtNDgsN+XkhyO/BBiv3xqaZ29DLolhZ0T6iqNpnllh9PJTQtxerYqm2IjdXE7Qd6sT3PelD9Im2PpGahZCs0o/cKFeVQPz3xk/STGsiJBLhIlyuX38eUKu9k2DIhwfQB36W7cbrjHet/c7iogzWnam3mSC9b0vqbCtX7CWcrSdUGpzDiCH6VfZU1ALnwPqH7SgwqZhDZXdkyPGBvnJLzErtmjxQmwnNh1nyshLGXvVpcbdFZmJj35Bu+fphCYxzpPRQKgGuBEw6wSS3G+BcZVLZJnkASVS6BZUw6gjoJIVBiaI1VsVRSTQD/VjL9RIQ5K3VZsjmwjx1WYwrNNHWczVqKhFKu0JU3SHhLOZaXQ4ycs9bQHO6X/JNPHN7TmdCD8VkOTVy4qqKDwpmWdog4BkAETA2Q6cRREXH0R3uf2Z1lZqSZkU/B0hKDm9jP/++9JqiBAPjUrjhTvH8NlzKsRrC/fyhH7W/vtm/rvdacuseo+5ymCI+7XTMVJgy5mntvXw5JlGtUfclPxVgV1TR8BqiyLzLjgsxeLdfX237aoaCiFc2VjeGDIm4o0Xb+YujgAPIrTUX3u9yxNunFLUrZ7Dk2S2LO63lZDpSTgCnxrZQk/iwFH7uV4hDIfl7KsX7lhHIeOEdKDBWLwqhmeKLhGT60GtiV+oUmYMQ4r8F6UZ4hHyEMmYaGMr934qgdjMLBKCXT6aychxUniKWMt9ie1Knj9HH79Yaul/A7JIVXrGR9uIkCyOfbQAcni923Ld3s2Xzw3brrfIYlqbF04sj+INL4HFK5Nl+iyTdvfIXko+gNyirYWbyJHewhyaDKTcHs1ZAOz/mLxeyBKhPiPB44jQYbflo4YHKXh/AadlLs6BxZbHu8gwzvMdIDYO8hvdd5IC+xtNhZ0slo6rUO6FszrluPrH3AeEB2H7w8V6e9OwderpVzDPKhpu3r0+d1rLffppm3S5+fn2u55DhiY4xp9ESzQ9QzbFu+pBH6e84tgh4mvKI/b5Nd+eaCiixJRXlOkdMQ6NKegqZgHZ8zze8oggMlQ9ffjCpX9l65Egpg5y2jyzZ4AgF71pkVL3psdvEndfe8q1XpCVG18XrztuE3JNxErBYpkiW6QIGnUdvvJZcNDFMfnu0ZMm+STdj1Tb5PekiBj8gcJJC+JkdNWHyP5fIv9PicukHmgYXpt8tdj7ygkDSUvAznF7br259TXdAXdZ2/mXj5gX+dNg20u97HibRKnVg9Rndsd5/nCksDiaj9HzL3O4+1FWeUzCJ5Lgd7j7zpec+G9sTp3JE622SNblHIH3fJ9vTp0qZmAlibUMlnrbBjL2WOiW3nsjhzjy4GnbRNEEfkFeNs4+FlA7ZP5C5I115Vx6tyx5Savisgal90mF2vnj5qojPoGScG/qkYMP8UQSI8UX1JOtq5afYssqdhqlfE4LM9Zv7V4tlq7pT+75Q+tueBGjl1nnC/VN9Ap4TjS1iXsm7mkJaZfyvBlWKsxeqlhzT6v2p6QRHTv4MV4U9zsUTVEX3BbItn2hoDsvq3jqoT34277agnhoUmAx1BeaBPt/6gWXfdXDDJDfcjuYclEbG5+72IRm+tVsQhqrupKzzh2aOzQRbxCXZTjYpvjQpRf6+hOwMr4ddvSKd/5d9I4JTRGv/gkFW0qbxCimB2GzanT2OqpjFcMml6IIh0vRIqqiFOLLOIR8Iapn9R5M6HCoKf20C+dCH1Jg0vViY63U3sTDY/W7XY+WofrsW8A6++2f76X/jxq1fbSS3mrPmo474ardHC3xE3Xle67rG5ZeumHRvLvPed+l9QSwMEFAACAAgAArdBU1pZ8z9NAAAAagAAABsAAAB1bml2ZXJzYWwvdW5pdmVyc2FsLnBuZy54bWyzsa/IzVEoSy0qzszPs1Uy1DNQsrfj5bIpKEoty0wtV6gAigEFIUBJodJWycQIwS3PTCnJsFUyNzFFiGWkZqZnlNgqmZpawgX1gUYCAFBLAQIAABQAAgAIAPNWyUzWo37aRwMAAOEJAAAUAAAAAAAAAAEAAAAAAAAAAAB1bml2ZXJzYWwvcGxheWVyLnhtbFBLAQIAABQAAgAIAAG3QVN/ZO2n+gQAAGITAAAdAAAAAAAAAAEAAAAAAHkDAAB1bml2ZXJzYWwvY29tbW9uX21lc3NhZ2VzLmxuZ1BLAQIAABQAAgAIAAG3QVMVHmAbowAAAH8BAAAuAAAAAAAAAAEAAAAAAK4IAAB1bml2ZXJzYWwvcGxheWJhY2tfYW5kX25hdmlnYXRpb25fc2V0dGluZ3MueG1sUEsBAgAAFAACAAgAAbdBUz9xd145BQAAuRoAACcAAAAAAAAAAQAAAAAAnQkAAHVuaXZlcnNhbC9mbGFzaF9wdWJsaXNoaW5nX3NldHRpbmdzLnhtbFBLAQIAABQAAgAIAAG3QVO28mV+TwMAADoMAAAhAAAAAAAAAAEAAAAAABsPAAB1bml2ZXJzYWwvZmxhc2hfc2tpbl9zZXR0aW5ncy54bWxQSwECAAAUAAIACAABt0FTxuHXPiQFAABKGgAAJgAAAAAAAAABAAAAAACpEgAAdW5pdmVyc2FsL2h0bWxfcHVibGlzaGluZ19zZXR0aW5ncy54bWxQSwECAAAUAAIACAABt0FT9ZMdlbABAABPBgAAHwAAAAAAAAABAAAAAAARGAAAdW5pdmVyc2FsL2h0bWxfc2tpbl9zZXR0aW5ncy5qc1BLAQIAABQAAgAIAAK3QVOMqCNv0jAAACNMAAAXAAAAAAAAAAAAAAAAAP4ZAAB1bml2ZXJzYWwvdW5pdmVyc2FsLnBuZ1BLAQIAABQAAgAIAAK3QVNaWfM/TQAAAGoAAAAbAAAAAAAAAAEAAAAAAAVLAAB1bml2ZXJzYWwvdW5pdmVyc2FsLnBuZy54bWxQSwUGAAAAAAkACQC8AgAAi0sAAAAA"/>
  <p:tag name="ISPRING_CURRENT_PLAYER_ID" val="universal"/>
  <p:tag name="ISPRING_SCORM_RATE_QUIZZES" val="1"/>
  <p:tag name="ISPRING_SCORM_PASSING_SCORE" val="80.00000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QUIZ_PROPERTIES" val="&lt;QuizProperties&gt;&lt;passAction&gt;&lt;action&gt;3&lt;/action&gt;&lt;/passAction&gt;&lt;failAction&gt;&lt;action&gt;3&lt;/action&gt;&lt;/failAction&gt;&lt;viewSlidesPolicy&gt;0&lt;/viewSlidesPolicy&gt;&lt;allowInterrupt&gt;1&lt;/allowInterrupt&gt;&lt;restartFailedQuiz&gt;0&lt;/restartFailedQuiz&gt;&lt;/QuizProperties&gt;&#10;"/>
  <p:tag name="ISPRING_QUIZ_SHAPES_ADDED" val="1"/>
  <p:tag name="ISPRING_RESOURCE_QUIZ" val="quiz19.quiz"/>
  <p:tag name="ISPRING_QUIZ_FULL_PATH" val="D:\ELEARNING\Ôn số lượng 5\Ôn số lượng 5\quiz\quiz19.quiz"/>
  <p:tag name="ISPRING_QUIZ_RELATIVE_PATH" val="Ôn số lượng 5\quiz\quiz19.quiz"/>
  <p:tag name="GENSWF_SLIDE_TITLE" val="Câu hỏi"/>
  <p:tag name="ISPRING_SLIDE_INDENT_LEVEL" val="0"/>
  <p:tag name="ISPRING_CUSTOM_TIMING_USED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QUIZ_PROPERTIES" val="&lt;QuizProperties&gt;&lt;passAction&gt;&lt;action&gt;3&lt;/action&gt;&lt;/passAction&gt;&lt;failAction&gt;&lt;action&gt;3&lt;/action&gt;&lt;/failAction&gt;&lt;viewSlidesPolicy&gt;0&lt;/viewSlidesPolicy&gt;&lt;allowInterrupt&gt;1&lt;/allowInterrupt&gt;&lt;restartFailedQuiz&gt;0&lt;/restartFailedQuiz&gt;&lt;/QuizProperties&gt;&#10;"/>
  <p:tag name="ISPRING_QUIZ_SHAPES_ADDED" val="1"/>
  <p:tag name="ISPRING_RESOURCE_QUIZ" val="quiz4.quiz"/>
  <p:tag name="ISPRING_QUIZ_FULL_PATH" val="D:\ELEARNING\Ôn số lượng 5\Ôn số lượng 5\quiz\quiz4.quiz"/>
  <p:tag name="ISPRING_QUIZ_RELATIVE_PATH" val="Ôn số lượng 5\quiz\quiz4.quiz"/>
  <p:tag name="GENSWF_SLIDE_TITLE" val="Câu hỏi"/>
  <p:tag name="ISPRING_SLIDE_INDENT_LEVEL" val="0"/>
  <p:tag name="ISPRING_CUSTOM_TIMING_USED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QUIZ_PROPERTIES" val="&lt;QuizProperties&gt;&lt;passAction&gt;&lt;action&gt;3&lt;/action&gt;&lt;/passAction&gt;&lt;failAction&gt;&lt;action&gt;3&lt;/action&gt;&lt;/failAction&gt;&lt;viewSlidesPolicy&gt;0&lt;/viewSlidesPolicy&gt;&lt;allowInterrupt&gt;1&lt;/allowInterrupt&gt;&lt;restartFailedQuiz&gt;0&lt;/restartFailedQuiz&gt;&lt;/QuizProperties&gt;&#10;"/>
  <p:tag name="ISPRING_QUIZ_SHAPES_ADDED" val="1"/>
  <p:tag name="ISPRING_RESOURCE_QUIZ" val="quiz15.quiz"/>
  <p:tag name="ISPRING_QUIZ_FULL_PATH" val="D:\ELEARNING\Ôn số lượng 5\Ôn số lượng 5\quiz\quiz15.quiz"/>
  <p:tag name="ISPRING_QUIZ_RELATIVE_PATH" val="Ôn số lượng 5\quiz\quiz15.quiz"/>
  <p:tag name="GENSWF_SLIDE_TITLE" val="Câu hỏi"/>
  <p:tag name="ISPRING_SLIDE_INDENT_LEVEL" val="0"/>
  <p:tag name="ISPRING_CUSTOM_TIMING_USED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QUIZ_PROPERTIES" val="&lt;QuizProperties&gt;&lt;passAction&gt;&lt;action&gt;3&lt;/action&gt;&lt;/passAction&gt;&lt;failAction&gt;&lt;action&gt;3&lt;/action&gt;&lt;/failAction&gt;&lt;viewSlidesPolicy&gt;0&lt;/viewSlidesPolicy&gt;&lt;allowInterrupt&gt;1&lt;/allowInterrupt&gt;&lt;restartFailedQuiz&gt;0&lt;/restartFailedQuiz&gt;&lt;/QuizProperties&gt;&#10;"/>
  <p:tag name="ISPRING_QUIZ_SHAPES_ADDED" val="1"/>
  <p:tag name="ISPRING_RESOURCE_QUIZ" val="quiz8.quiz"/>
  <p:tag name="ISPRING_QUIZ_FULL_PATH" val="D:\ELEARNING\Ôn số lượng 5\Ôn số lượng 5\quiz\quiz8.quiz"/>
  <p:tag name="ISPRING_QUIZ_RELATIVE_PATH" val="Ôn số lượng 5\quiz\quiz8.quiz"/>
  <p:tag name="GENSWF_SLIDE_TITLE" val="Câu hỏi"/>
  <p:tag name="ISPRING_SLIDE_INDENT_LEVEL" val="0"/>
  <p:tag name="ISPRING_CUSTOM_TIMING_USED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QUIZ_PROPERTIES" val="&lt;QuizProperties&gt;&lt;passAction&gt;&lt;action&gt;3&lt;/action&gt;&lt;/passAction&gt;&lt;failAction&gt;&lt;action&gt;3&lt;/action&gt;&lt;/failAction&gt;&lt;viewSlidesPolicy&gt;0&lt;/viewSlidesPolicy&gt;&lt;allowInterrupt&gt;1&lt;/allowInterrupt&gt;&lt;restartFailedQuiz&gt;0&lt;/restartFailedQuiz&gt;&lt;/QuizProperties&gt;&#10;"/>
  <p:tag name="ISPRING_QUIZ_SHAPES_ADDED" val="1"/>
  <p:tag name="ISPRING_RESOURCE_QUIZ" val="quiz14.quiz"/>
  <p:tag name="ISPRING_QUIZ_FULL_PATH" val="D:\ELEARNING\Ôn số lượng 5\Ôn số lượng 5\quiz\quiz14.quiz"/>
  <p:tag name="ISPRING_QUIZ_RELATIVE_PATH" val="Ôn số lượng 5\quiz\quiz14.quiz"/>
  <p:tag name="GENSWF_SLIDE_TITLE" val="Câu hỏi"/>
  <p:tag name="ISPRING_SLIDE_INDENT_LEVEL" val="0"/>
  <p:tag name="ISPRING_CUSTOM_TIMING_USED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QUIZ_PROPERTIES" val="&lt;QuizProperties&gt;&lt;passAction&gt;&lt;action&gt;3&lt;/action&gt;&lt;/passAction&gt;&lt;failAction&gt;&lt;action&gt;3&lt;/action&gt;&lt;/failAction&gt;&lt;viewSlidesPolicy&gt;0&lt;/viewSlidesPolicy&gt;&lt;allowInterrupt&gt;1&lt;/allowInterrupt&gt;&lt;restartFailedQuiz&gt;0&lt;/restartFailedQuiz&gt;&lt;/QuizProperties&gt;&#10;"/>
  <p:tag name="ISPRING_QUIZ_SHAPES_ADDED" val="1"/>
  <p:tag name="ISPRING_RESOURCE_QUIZ" val="quiz7.quiz"/>
  <p:tag name="ISPRING_QUIZ_FULL_PATH" val="D:\ELEARNING\Ôn số lượng 5\Ôn số lượng 5\quiz\quiz7.quiz"/>
  <p:tag name="ISPRING_QUIZ_RELATIVE_PATH" val="Ôn số lượng 5\quiz\quiz7.quiz"/>
  <p:tag name="GENSWF_SLIDE_TITLE" val="Câu hỏi"/>
  <p:tag name="ISPRING_SLIDE_INDENT_LEVEL" val="0"/>
  <p:tag name="ISPRING_CUSTOM_TIMING_USED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QUIZ_PROPERTIES" val="&lt;QuizProperties&gt;&lt;passAction&gt;&lt;action&gt;3&lt;/action&gt;&lt;/passAction&gt;&lt;failAction&gt;&lt;action&gt;3&lt;/action&gt;&lt;/failAction&gt;&lt;viewSlidesPolicy&gt;0&lt;/viewSlidesPolicy&gt;&lt;allowInterrupt&gt;1&lt;/allowInterrupt&gt;&lt;restartFailedQuiz&gt;0&lt;/restartFailedQuiz&gt;&lt;/QuizProperties&gt;&#10;"/>
  <p:tag name="ISPRING_QUIZ_SHAPES_ADDED" val="1"/>
  <p:tag name="ISPRING_RESOURCE_QUIZ" val="quiz13.quiz"/>
  <p:tag name="ISPRING_QUIZ_FULL_PATH" val="D:\ELEARNING\Ôn số lượng 5\Ôn số lượng 5\quiz\quiz13.quiz"/>
  <p:tag name="ISPRING_QUIZ_RELATIVE_PATH" val="Ôn số lượng 5\quiz\quiz13.quiz"/>
  <p:tag name="GENSWF_SLIDE_TITLE" val="Câu hỏi"/>
  <p:tag name="ISPRING_SLIDE_INDENT_LEVEL" val="0"/>
  <p:tag name="ISPRING_CUSTOM_TIMING_USED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QUIZ_PROPERTIES" val="&lt;QuizProperties&gt;&lt;passAction&gt;&lt;action&gt;3&lt;/action&gt;&lt;/passAction&gt;&lt;failAction&gt;&lt;action&gt;3&lt;/action&gt;&lt;/failAction&gt;&lt;viewSlidesPolicy&gt;0&lt;/viewSlidesPolicy&gt;&lt;allowInterrupt&gt;1&lt;/allowInterrupt&gt;&lt;restartFailedQuiz&gt;0&lt;/restartFailedQuiz&gt;&lt;/QuizProperties&gt;&#10;"/>
  <p:tag name="ISPRING_QUIZ_SHAPES_ADDED" val="1"/>
  <p:tag name="ISPRING_RESOURCE_QUIZ" val="quiz3.quiz"/>
  <p:tag name="ISPRING_QUIZ_FULL_PATH" val="D:\ELEARNING\Ôn số lượng 5\Ôn số lượng 5\quiz\quiz3.quiz"/>
  <p:tag name="ISPRING_QUIZ_RELATIVE_PATH" val="Ôn số lượng 5\quiz\quiz3.quiz"/>
  <p:tag name="GENSWF_SLIDE_TITLE" val="Câu hỏi"/>
  <p:tag name="ISPRING_SLIDE_INDENT_LEVEL" val="0"/>
  <p:tag name="ISPRING_CUSTOM_TIMING_USED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QUIZ_PROPERTIES" val="&lt;QuizProperties&gt;&lt;passAction&gt;&lt;action&gt;3&lt;/action&gt;&lt;/passAction&gt;&lt;failAction&gt;&lt;action&gt;3&lt;/action&gt;&lt;/failAction&gt;&lt;viewSlidesPolicy&gt;0&lt;/viewSlidesPolicy&gt;&lt;allowInterrupt&gt;1&lt;/allowInterrupt&gt;&lt;restartFailedQuiz&gt;0&lt;/restartFailedQuiz&gt;&lt;/QuizProperties&gt;&#10;"/>
  <p:tag name="ISPRING_QUIZ_SHAPES_ADDED" val="1"/>
  <p:tag name="ISPRING_RESOURCE_QUIZ" val="quiz18.quiz"/>
  <p:tag name="ISPRING_QUIZ_FULL_PATH" val="D:\ELEARNING\Ôn số lượng 5\Ôn số lượng 5\quiz\quiz18.quiz"/>
  <p:tag name="ISPRING_QUIZ_RELATIVE_PATH" val="Ôn số lượng 5\quiz\quiz18.quiz"/>
  <p:tag name="GENSWF_SLIDE_TITLE" val="Câu hỏi"/>
  <p:tag name="ISPRING_SLIDE_INDENT_LEVEL" val="0"/>
  <p:tag name="ISPRING_CUSTOM_TIMING_USED" val="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QUIZ_PROPERTIES" val="&lt;QuizProperties&gt;&lt;passAction&gt;&lt;action&gt;3&lt;/action&gt;&lt;/passAction&gt;&lt;failAction&gt;&lt;action&gt;3&lt;/action&gt;&lt;/failAction&gt;&lt;viewSlidesPolicy&gt;0&lt;/viewSlidesPolicy&gt;&lt;allowInterrupt&gt;1&lt;/allowInterrupt&gt;&lt;restartFailedQuiz&gt;0&lt;/restartFailedQuiz&gt;&lt;/QuizProperties&gt;&#10;"/>
  <p:tag name="ISPRING_QUIZ_SHAPES_ADDED" val="1"/>
  <p:tag name="ISPRING_RESOURCE_QUIZ" val="quiz6.quiz"/>
  <p:tag name="ISPRING_QUIZ_FULL_PATH" val="D:\ELEARNING\Ôn số lượng 5\Ôn số lượng 5\quiz\quiz6.quiz"/>
  <p:tag name="ISPRING_QUIZ_RELATIVE_PATH" val="Ôn số lượng 5\quiz\quiz6.quiz"/>
  <p:tag name="GENSWF_SLIDE_TITLE" val="Câu hỏi"/>
  <p:tag name="ISPRING_SLIDE_INDENT_LEVEL" val="0"/>
  <p:tag name="ISPRING_CUSTOM_TIMING_USED" val="0"/>
  <p:tag name="GENSWF_ADVANCE_TIME" val="0.00"/>
  <p:tag name="ISPRING_PRESENTER_ID" val="{2A594187-573E-4105-8ABD-2007804D8A14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TITLE" val="Giới thiệu và trò chơi"/>
  <p:tag name="ISPRING_SLIDE_INDENT_LEVEL" val="0"/>
  <p:tag name="ISPRING_CUSTOM_TIMING_USED" val="0"/>
  <p:tag name="ISPRING_PRESENTER_ID" val="Non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QUIZ_PROPERTIES" val="&lt;QuizProperties&gt;&lt;passAction&gt;&lt;action&gt;3&lt;/action&gt;&lt;/passAction&gt;&lt;failAction&gt;&lt;action&gt;3&lt;/action&gt;&lt;/failAction&gt;&lt;viewSlidesPolicy&gt;0&lt;/viewSlidesPolicy&gt;&lt;allowInterrupt&gt;1&lt;/allowInterrupt&gt;&lt;restartFailedQuiz&gt;0&lt;/restartFailedQuiz&gt;&lt;/QuizProperties&gt;&#10;"/>
  <p:tag name="ISPRING_QUIZ_SHAPES_ADDED" val="1"/>
  <p:tag name="ISPRING_RESOURCE_QUIZ" val="quiz24.quiz"/>
  <p:tag name="ISPRING_QUIZ_FULL_PATH" val="D:\ELEARNING\Ôn số lượng 5\Ôn số lượng 5\quiz\quiz24.quiz"/>
  <p:tag name="ISPRING_QUIZ_RELATIVE_PATH" val="Ôn số lượng 5\quiz\quiz24.quiz"/>
  <p:tag name="GENSWF_SLIDE_TITLE" val="Câu hỏi"/>
  <p:tag name="ISPRING_SLIDE_INDENT_LEVEL" val="0"/>
  <p:tag name="ISPRING_CUSTOM_TIMING_USED" val="0"/>
  <p:tag name="GENSWF_ADVANCE_TIME" val="0.00"/>
  <p:tag name="ISPRING_PRESENTER_ID" val="{2A594187-573E-4105-8ABD-2007804D8A14}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QUIZ_PROPERTIES" val="&lt;QuizProperties&gt;&lt;passAction&gt;&lt;action&gt;3&lt;/action&gt;&lt;/passAction&gt;&lt;failAction&gt;&lt;action&gt;3&lt;/action&gt;&lt;/failAction&gt;&lt;viewSlidesPolicy&gt;0&lt;/viewSlidesPolicy&gt;&lt;allowInterrupt&gt;1&lt;/allowInterrupt&gt;&lt;restartFailedQuiz&gt;0&lt;/restartFailedQuiz&gt;&lt;/QuizProperties&gt;&#10;"/>
  <p:tag name="ISPRING_QUIZ_SHAPES_ADDED" val="1"/>
  <p:tag name="ISPRING_RESOURCE_QUIZ" val="quiz11.quiz"/>
  <p:tag name="ISPRING_QUIZ_FULL_PATH" val="D:\ELEARNING\Ôn số lượng 5\Ôn số lượng 5\quiz\quiz11.quiz"/>
  <p:tag name="ISPRING_QUIZ_RELATIVE_PATH" val="Ôn số lượng 5\quiz\quiz11.quiz"/>
  <p:tag name="GENSWF_SLIDE_TITLE" val="Câu hỏi"/>
  <p:tag name="ISPRING_SLIDE_INDENT_LEVEL" val="0"/>
  <p:tag name="ISPRING_CUSTOM_TIMING_USED" val="0"/>
  <p:tag name="ISPRING_PRESENTER_ID" val="{2A594187-573E-4105-8ABD-2007804D8A14}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QUIZ_PROPERTIES" val="&lt;QuizProperties&gt;&lt;passAction&gt;&lt;action&gt;3&lt;/action&gt;&lt;/passAction&gt;&lt;failAction&gt;&lt;action&gt;3&lt;/action&gt;&lt;/failAction&gt;&lt;viewSlidesPolicy&gt;0&lt;/viewSlidesPolicy&gt;&lt;allowInterrupt&gt;1&lt;/allowInterrupt&gt;&lt;restartFailedQuiz&gt;0&lt;/restartFailedQuiz&gt;&lt;/QuizProperties&gt;&#10;"/>
  <p:tag name="ISPRING_QUIZ_SHAPES_ADDED" val="1"/>
  <p:tag name="ISPRING_RESOURCE_QUIZ" val="quiz12.quiz"/>
  <p:tag name="ISPRING_QUIZ_FULL_PATH" val="D:\ELEARNING\Ôn số lượng 5\Ôn số lượng 5\quiz\quiz12.quiz"/>
  <p:tag name="ISPRING_QUIZ_RELATIVE_PATH" val="Ôn số lượng 5\quiz\quiz12.quiz"/>
  <p:tag name="GENSWF_SLIDE_TITLE" val="Câu hỏi"/>
  <p:tag name="ISPRING_SLIDE_INDENT_LEVEL" val="0"/>
  <p:tag name="ISPRING_CUSTOM_TIMING_USED" val="0"/>
  <p:tag name="ISPRING_PRESENTER_ID" val="{2A594187-573E-4105-8ABD-2007804D8A14}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QUIZ_PROPERTIES" val="&lt;QuizProperties&gt;&lt;passAction&gt;&lt;action&gt;3&lt;/action&gt;&lt;/passAction&gt;&lt;failAction&gt;&lt;action&gt;3&lt;/action&gt;&lt;/failAction&gt;&lt;viewSlidesPolicy&gt;0&lt;/viewSlidesPolicy&gt;&lt;allowInterrupt&gt;1&lt;/allowInterrupt&gt;&lt;restartFailedQuiz&gt;0&lt;/restartFailedQuiz&gt;&lt;/QuizProperties&gt;&#10;"/>
  <p:tag name="ISPRING_QUIZ_SHAPES_ADDED" val="1"/>
  <p:tag name="ISPRING_RESOURCE_QUIZ" val="quiz1.quiz"/>
  <p:tag name="ISPRING_QUIZ_FULL_PATH" val="D:\ELEARNING\Ôn số lượng 5\Ôn số lượng 5\quiz\quiz1.quiz"/>
  <p:tag name="ISPRING_QUIZ_RELATIVE_PATH" val="Ôn số lượng 5\quiz\quiz1.quiz"/>
  <p:tag name="GENSWF_SLIDE_TITLE" val="Câu hỏi"/>
  <p:tag name="ISPRING_SLIDE_INDENT_LEVEL" val="0"/>
  <p:tag name="ISPRING_CUSTOM_TIMING_USED" val="0"/>
  <p:tag name="ISPRING_PRESENTER_ID" val="{2A594187-573E-4105-8ABD-2007804D8A14}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QUIZ_PROPERTIES" val="&lt;QuizProperties&gt;&lt;passAction&gt;&lt;action&gt;3&lt;/action&gt;&lt;/passAction&gt;&lt;failAction&gt;&lt;action&gt;3&lt;/action&gt;&lt;/failAction&gt;&lt;viewSlidesPolicy&gt;0&lt;/viewSlidesPolicy&gt;&lt;allowInterrupt&gt;1&lt;/allowInterrupt&gt;&lt;restartFailedQuiz&gt;0&lt;/restartFailedQuiz&gt;&lt;/QuizProperties&gt;&#10;"/>
  <p:tag name="ISPRING_QUIZ_SHAPES_ADDED" val="1"/>
  <p:tag name="ISPRING_RESOURCE_QUIZ" val="quiz21.quiz"/>
  <p:tag name="ISPRING_QUIZ_FULL_PATH" val="D:\ELEARNING\Ôn số lượng 5\Ôn số lượng 5\quiz\quiz21.quiz"/>
  <p:tag name="ISPRING_QUIZ_RELATIVE_PATH" val="Ôn số lượng 5\quiz\quiz21.quiz"/>
  <p:tag name="GENSWF_SLIDE_TITLE" val="Câu hỏi"/>
  <p:tag name="ISPRING_SLIDE_INDENT_LEVEL" val="0"/>
  <p:tag name="ISPRING_CUSTOM_TIMING_USED" val="0"/>
  <p:tag name="ISPRING_PRESENTER_ID" val="{2A594187-573E-4105-8ABD-2007804D8A14}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QUIZ_PROPERTIES" val="&lt;QuizProperties&gt;&lt;passAction&gt;&lt;action&gt;3&lt;/action&gt;&lt;/passAction&gt;&lt;failAction&gt;&lt;action&gt;3&lt;/action&gt;&lt;/failAction&gt;&lt;viewSlidesPolicy&gt;0&lt;/viewSlidesPolicy&gt;&lt;allowInterrupt&gt;1&lt;/allowInterrupt&gt;&lt;restartFailedQuiz&gt;0&lt;/restartFailedQuiz&gt;&lt;/QuizProperties&gt;&#10;"/>
  <p:tag name="ISPRING_QUIZ_SHAPES_ADDED" val="1"/>
  <p:tag name="ISPRING_RESOURCE_QUIZ" val="quiz20.quiz"/>
  <p:tag name="ISPRING_QUIZ_FULL_PATH" val="D:\ELEARNING\Ôn số lượng 5\Ôn số lượng 5\quiz\quiz20.quiz"/>
  <p:tag name="ISPRING_QUIZ_RELATIVE_PATH" val="Ôn số lượng 5\quiz\quiz20.quiz"/>
  <p:tag name="GENSWF_SLIDE_TITLE" val="Câu hỏi"/>
  <p:tag name="ISPRING_SLIDE_INDENT_LEVEL" val="0"/>
  <p:tag name="ISPRING_CUSTOM_TIMING_USED" val="0"/>
  <p:tag name="ISPRING_PRESENTER_ID" val="{2A594187-573E-4105-8ABD-2007804D8A14}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QUIZ_PROPERTIES" val="&lt;QuizProperties&gt;&lt;passAction&gt;&lt;action&gt;3&lt;/action&gt;&lt;/passAction&gt;&lt;failAction&gt;&lt;action&gt;3&lt;/action&gt;&lt;/failAction&gt;&lt;viewSlidesPolicy&gt;0&lt;/viewSlidesPolicy&gt;&lt;allowInterrupt&gt;1&lt;/allowInterrupt&gt;&lt;restartFailedQuiz&gt;0&lt;/restartFailedQuiz&gt;&lt;/QuizProperties&gt;&#10;"/>
  <p:tag name="ISPRING_QUIZ_SHAPES_ADDED" val="1"/>
  <p:tag name="ISPRING_RESOURCE_QUIZ" val="quiz22.quiz"/>
  <p:tag name="ISPRING_QUIZ_FULL_PATH" val="D:\ELEARNING\Ôn số lượng 5\Ôn số lượng 5\quiz\quiz22.quiz"/>
  <p:tag name="ISPRING_QUIZ_RELATIVE_PATH" val="Ôn số lượng 5\quiz\quiz22.quiz"/>
  <p:tag name="GENSWF_SLIDE_TITLE" val="Câu hỏi"/>
  <p:tag name="ISPRING_SLIDE_INDENT_LEVEL" val="0"/>
  <p:tag name="ISPRING_CUSTOM_TIMING_USED" val="0"/>
  <p:tag name="GENSWF_ADVANCE_TIME" val="0.00"/>
  <p:tag name="ISPRING_PRESENTER_ID" val="{2A594187-573E-4105-8ABD-2007804D8A14}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TITLE" val="Kết thúc"/>
  <p:tag name="ISPRING_SLIDE_INDENT_LEVEL" val="0"/>
  <p:tag name="ISPRING_CUSTOM_TIMING_USED" val="0"/>
  <p:tag name="ISPRING_PRESENTER_ID" val="{2A594187-573E-4105-8ABD-2007804D8A14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QUIZ_PROPERTIES" val="&lt;QuizProperties&gt;&lt;passAction&gt;&lt;action&gt;3&lt;/action&gt;&lt;/passAction&gt;&lt;failAction&gt;&lt;action&gt;3&lt;/action&gt;&lt;/failAction&gt;&lt;viewSlidesPolicy&gt;0&lt;/viewSlidesPolicy&gt;&lt;allowInterrupt&gt;1&lt;/allowInterrupt&gt;&lt;restartFailedQuiz&gt;0&lt;/restartFailedQuiz&gt;&lt;/QuizProperties&gt;&#10;"/>
  <p:tag name="ISPRING_QUIZ_SHAPES_ADDED" val="1"/>
  <p:tag name="ISPRING_RESOURCE_QUIZ" val="quiz2.quiz"/>
  <p:tag name="ISPRING_QUIZ_FULL_PATH" val="D:\ELEARNING\Ôn số lượng 5\Ôn số lượng 5\quiz\quiz2.quiz"/>
  <p:tag name="ISPRING_QUIZ_RELATIVE_PATH" val="Ôn số lượng 5\quiz\quiz2.quiz"/>
  <p:tag name="GENSWF_SLIDE_TITLE" val="Câu hỏi"/>
  <p:tag name="ISPRING_SLIDE_INDENT_LEVEL" val="0"/>
  <p:tag name="ISPRING_CUSTOM_TIMING_USED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QUIZ_PROPERTIES" val="&lt;QuizProperties&gt;&lt;passAction&gt;&lt;action&gt;3&lt;/action&gt;&lt;/passAction&gt;&lt;failAction&gt;&lt;action&gt;3&lt;/action&gt;&lt;/failAction&gt;&lt;viewSlidesPolicy&gt;0&lt;/viewSlidesPolicy&gt;&lt;allowInterrupt&gt;1&lt;/allowInterrupt&gt;&lt;restartFailedQuiz&gt;0&lt;/restartFailedQuiz&gt;&lt;/QuizProperties&gt;&#10;"/>
  <p:tag name="ISPRING_QUIZ_SHAPES_ADDED" val="1"/>
  <p:tag name="ISPRING_RESOURCE_QUIZ" val="quiz10.quiz"/>
  <p:tag name="ISPRING_QUIZ_FULL_PATH" val="D:\ELEARNING\Ôn số lượng 5\Ôn số lượng 5\quiz\quiz10.quiz"/>
  <p:tag name="ISPRING_QUIZ_RELATIVE_PATH" val="Ôn số lượng 5\quiz\quiz10.quiz"/>
  <p:tag name="GENSWF_SLIDE_TITLE" val="Câu hỏi"/>
  <p:tag name="ISPRING_SLIDE_INDENT_LEVEL" val="0"/>
  <p:tag name="ISPRING_CUSTOM_TIMING_USED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QUIZ_PROPERTIES" val="&lt;QuizProperties&gt;&lt;passAction&gt;&lt;action&gt;3&lt;/action&gt;&lt;/passAction&gt;&lt;failAction&gt;&lt;action&gt;3&lt;/action&gt;&lt;/failAction&gt;&lt;viewSlidesPolicy&gt;0&lt;/viewSlidesPolicy&gt;&lt;allowInterrupt&gt;1&lt;/allowInterrupt&gt;&lt;restartFailedQuiz&gt;0&lt;/restartFailedQuiz&gt;&lt;/QuizProperties&gt;&#10;"/>
  <p:tag name="ISPRING_QUIZ_SHAPES_ADDED" val="1"/>
  <p:tag name="ISPRING_RESOURCE_QUIZ" val="quiz23.quiz"/>
  <p:tag name="ISPRING_QUIZ_FULL_PATH" val="D:\ELEARNING\Ôn số lượng 5\Ôn số lượng 5\quiz\quiz23.quiz"/>
  <p:tag name="ISPRING_QUIZ_RELATIVE_PATH" val="Ôn số lượng 5\quiz\quiz23.quiz"/>
  <p:tag name="GENSWF_SLIDE_TITLE" val="Câu hỏi"/>
  <p:tag name="ISPRING_SLIDE_INDENT_LEVEL" val="0"/>
  <p:tag name="ISPRING_CUSTOM_TIMING_USED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QUIZ_PROPERTIES" val="&lt;QuizProperties&gt;&lt;passAction&gt;&lt;action&gt;3&lt;/action&gt;&lt;/passAction&gt;&lt;failAction&gt;&lt;action&gt;3&lt;/action&gt;&lt;/failAction&gt;&lt;viewSlidesPolicy&gt;0&lt;/viewSlidesPolicy&gt;&lt;allowInterrupt&gt;1&lt;/allowInterrupt&gt;&lt;restartFailedQuiz&gt;0&lt;/restartFailedQuiz&gt;&lt;/QuizProperties&gt;&#10;"/>
  <p:tag name="ISPRING_QUIZ_SHAPES_ADDED" val="1"/>
  <p:tag name="ISPRING_RESOURCE_QUIZ" val="quiz9.quiz"/>
  <p:tag name="ISPRING_QUIZ_FULL_PATH" val="D:\ELEARNING\Ôn số lượng 5\Ôn số lượng 5\quiz\quiz9.quiz"/>
  <p:tag name="ISPRING_QUIZ_RELATIVE_PATH" val="Ôn số lượng 5\quiz\quiz9.quiz"/>
  <p:tag name="GENSWF_SLIDE_TITLE" val="Câu hỏi"/>
  <p:tag name="ISPRING_SLIDE_INDENT_LEVEL" val="0"/>
  <p:tag name="ISPRING_CUSTOM_TIMING_USED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QUIZ_PROPERTIES" val="&lt;QuizProperties&gt;&lt;passAction&gt;&lt;action&gt;3&lt;/action&gt;&lt;/passAction&gt;&lt;failAction&gt;&lt;action&gt;3&lt;/action&gt;&lt;/failAction&gt;&lt;viewSlidesPolicy&gt;0&lt;/viewSlidesPolicy&gt;&lt;allowInterrupt&gt;1&lt;/allowInterrupt&gt;&lt;restartFailedQuiz&gt;0&lt;/restartFailedQuiz&gt;&lt;/QuizProperties&gt;&#10;"/>
  <p:tag name="ISPRING_QUIZ_SHAPES_ADDED" val="1"/>
  <p:tag name="ISPRING_RESOURCE_QUIZ" val="quiz17.quiz"/>
  <p:tag name="ISPRING_QUIZ_FULL_PATH" val="D:\ELEARNING\Ôn số lượng 5\Ôn số lượng 5\quiz\quiz17.quiz"/>
  <p:tag name="ISPRING_QUIZ_RELATIVE_PATH" val="Ôn số lượng 5\quiz\quiz17.quiz"/>
  <p:tag name="GENSWF_SLIDE_TITLE" val="Câu hỏi"/>
  <p:tag name="ISPRING_SLIDE_INDENT_LEVEL" val="0"/>
  <p:tag name="ISPRING_CUSTOM_TIMING_USED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QUIZ_PROPERTIES" val="&lt;QuizProperties&gt;&lt;passAction&gt;&lt;action&gt;3&lt;/action&gt;&lt;/passAction&gt;&lt;failAction&gt;&lt;action&gt;3&lt;/action&gt;&lt;/failAction&gt;&lt;viewSlidesPolicy&gt;0&lt;/viewSlidesPolicy&gt;&lt;allowInterrupt&gt;1&lt;/allowInterrupt&gt;&lt;restartFailedQuiz&gt;0&lt;/restartFailedQuiz&gt;&lt;/QuizProperties&gt;&#10;"/>
  <p:tag name="ISPRING_QUIZ_SHAPES_ADDED" val="1"/>
  <p:tag name="ISPRING_RESOURCE_QUIZ" val="quiz5.quiz"/>
  <p:tag name="ISPRING_QUIZ_FULL_PATH" val="D:\ELEARNING\Ôn số lượng 5\Ôn số lượng 5\quiz\quiz5.quiz"/>
  <p:tag name="ISPRING_QUIZ_RELATIVE_PATH" val="Ôn số lượng 5\quiz\quiz5.quiz"/>
  <p:tag name="GENSWF_SLIDE_TITLE" val="Câu hỏi"/>
  <p:tag name="ISPRING_SLIDE_INDENT_LEVEL" val="0"/>
  <p:tag name="ISPRING_CUSTOM_TIMING_USED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QUIZ_PROPERTIES" val="&lt;QuizProperties&gt;&lt;passAction&gt;&lt;action&gt;3&lt;/action&gt;&lt;/passAction&gt;&lt;failAction&gt;&lt;action&gt;3&lt;/action&gt;&lt;/failAction&gt;&lt;viewSlidesPolicy&gt;0&lt;/viewSlidesPolicy&gt;&lt;allowInterrupt&gt;1&lt;/allowInterrupt&gt;&lt;restartFailedQuiz&gt;0&lt;/restartFailedQuiz&gt;&lt;/QuizProperties&gt;&#10;"/>
  <p:tag name="ISPRING_QUIZ_SHAPES_ADDED" val="1"/>
  <p:tag name="ISPRING_RESOURCE_QUIZ" val="quiz16.quiz"/>
  <p:tag name="ISPRING_QUIZ_FULL_PATH" val="D:\ELEARNING\Ôn số lượng 5\Ôn số lượng 5\quiz\quiz16.quiz"/>
  <p:tag name="ISPRING_QUIZ_RELATIVE_PATH" val="Ôn số lượng 5\quiz\quiz16.quiz"/>
  <p:tag name="GENSWF_SLIDE_TITLE" val="Câu hỏi"/>
  <p:tag name="ISPRING_SLIDE_INDENT_LEVEL" val="0"/>
  <p:tag name="ISPRING_CUSTOM_TIMING_USED" val="0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295</TotalTime>
  <Words>626</Words>
  <Application>Microsoft Office PowerPoint</Application>
  <PresentationFormat>Widescreen</PresentationFormat>
  <Paragraphs>74</Paragraphs>
  <Slides>26</Slides>
  <Notes>26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Arial</vt:lpstr>
      <vt:lpstr>Calibri</vt:lpstr>
      <vt:lpstr>Calibri Light</vt:lpstr>
      <vt:lpstr>Segoe UI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Ôn số lượng 5</dc:title>
  <dc:creator>Admin</dc:creator>
  <cp:lastModifiedBy>Admin</cp:lastModifiedBy>
  <cp:revision>67</cp:revision>
  <dcterms:created xsi:type="dcterms:W3CDTF">2021-09-30T07:58:49Z</dcterms:created>
  <dcterms:modified xsi:type="dcterms:W3CDTF">2021-10-01T16:11:13Z</dcterms:modified>
</cp:coreProperties>
</file>